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5" r:id="rId2"/>
    <p:sldId id="258" r:id="rId3"/>
    <p:sldId id="259" r:id="rId4"/>
    <p:sldId id="268" r:id="rId5"/>
    <p:sldId id="269" r:id="rId6"/>
    <p:sldId id="295" r:id="rId7"/>
    <p:sldId id="296" r:id="rId8"/>
    <p:sldId id="301" r:id="rId9"/>
    <p:sldId id="260" r:id="rId10"/>
    <p:sldId id="289" r:id="rId11"/>
    <p:sldId id="290" r:id="rId12"/>
    <p:sldId id="261" r:id="rId13"/>
    <p:sldId id="292" r:id="rId14"/>
    <p:sldId id="293" r:id="rId15"/>
    <p:sldId id="262" r:id="rId16"/>
    <p:sldId id="285" r:id="rId17"/>
    <p:sldId id="263" r:id="rId18"/>
    <p:sldId id="287" r:id="rId19"/>
    <p:sldId id="288" r:id="rId20"/>
    <p:sldId id="297" r:id="rId21"/>
    <p:sldId id="298" r:id="rId22"/>
    <p:sldId id="299" r:id="rId23"/>
    <p:sldId id="300" r:id="rId24"/>
    <p:sldId id="283" r:id="rId25"/>
  </p:sldIdLst>
  <p:sldSz cx="9144000" cy="6858000" type="screen4x3"/>
  <p:notesSz cx="9945688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2880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2948">
          <p15:clr>
            <a:srgbClr val="A4A3A4"/>
          </p15:clr>
        </p15:guide>
        <p15:guide id="7" pos="28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31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65971-708A-4E71-B6E2-6462977900D1}" v="2672" dt="2023-12-11T03:08:24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0" y="56"/>
      </p:cViewPr>
      <p:guideLst>
        <p:guide orient="horz" pos="709"/>
        <p:guide orient="horz" pos="3974"/>
        <p:guide pos="2880"/>
        <p:guide pos="204"/>
        <p:guide pos="5556"/>
        <p:guide pos="2948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1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0B165971-708A-4E71-B6E2-6462977900D1}"/>
    <pc:docChg chg="undo redo custSel addSld delSld modSld sldOrd modNotesMaster modHandout">
      <pc:chgData name="이준용" userId="b91c6c07-188f-4757-9924-c4a4872845a3" providerId="ADAL" clId="{0B165971-708A-4E71-B6E2-6462977900D1}" dt="2023-12-11T10:25:37.392" v="2714" actId="14100"/>
      <pc:docMkLst>
        <pc:docMk/>
      </pc:docMkLst>
      <pc:sldChg chg="modSp mod">
        <pc:chgData name="이준용" userId="b91c6c07-188f-4757-9924-c4a4872845a3" providerId="ADAL" clId="{0B165971-708A-4E71-B6E2-6462977900D1}" dt="2023-12-11T02:51:25.580" v="2691" actId="20577"/>
        <pc:sldMkLst>
          <pc:docMk/>
          <pc:sldMk cId="4112811468" sldId="258"/>
        </pc:sldMkLst>
        <pc:spChg chg="mod">
          <ac:chgData name="이준용" userId="b91c6c07-188f-4757-9924-c4a4872845a3" providerId="ADAL" clId="{0B165971-708A-4E71-B6E2-6462977900D1}" dt="2023-12-11T02:51:25.580" v="2691" actId="20577"/>
          <ac:spMkLst>
            <pc:docMk/>
            <pc:sldMk cId="4112811468" sldId="258"/>
            <ac:spMk id="2" creationId="{20ECC5A6-17E9-6499-3B04-12EA8A741E1A}"/>
          </ac:spMkLst>
        </pc:spChg>
        <pc:spChg chg="mod">
          <ac:chgData name="이준용" userId="b91c6c07-188f-4757-9924-c4a4872845a3" providerId="ADAL" clId="{0B165971-708A-4E71-B6E2-6462977900D1}" dt="2023-12-09T02:11:10.237" v="1001" actId="20577"/>
          <ac:spMkLst>
            <pc:docMk/>
            <pc:sldMk cId="4112811468" sldId="258"/>
            <ac:spMk id="4" creationId="{00000000-0000-0000-0000-000000000000}"/>
          </ac:spMkLst>
        </pc:spChg>
      </pc:sldChg>
      <pc:sldChg chg="addSp delSp modSp mod">
        <pc:chgData name="이준용" userId="b91c6c07-188f-4757-9924-c4a4872845a3" providerId="ADAL" clId="{0B165971-708A-4E71-B6E2-6462977900D1}" dt="2023-12-09T02:07:49.955" v="991" actId="113"/>
        <pc:sldMkLst>
          <pc:docMk/>
          <pc:sldMk cId="1991568867" sldId="259"/>
        </pc:sldMkLst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" creationId="{4BAB60E0-4C9E-04E9-B89E-04DC26A2448A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" creationId="{6CBCD123-58FE-9EBF-8298-678EFDD3B512}"/>
          </ac:spMkLst>
        </pc:spChg>
        <pc:spChg chg="del">
          <ac:chgData name="이준용" userId="b91c6c07-188f-4757-9924-c4a4872845a3" providerId="ADAL" clId="{0B165971-708A-4E71-B6E2-6462977900D1}" dt="2023-12-09T01:53:27.816" v="899" actId="478"/>
          <ac:spMkLst>
            <pc:docMk/>
            <pc:sldMk cId="1991568867" sldId="259"/>
            <ac:spMk id="4" creationId="{EAFF208E-E987-BE8D-2D8E-1597AB78A929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5" creationId="{6C2E18E0-8D6B-B57D-9037-4CBFA778D135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6" creationId="{D6278D38-DF66-BB26-2363-02FB6A7EA0A7}"/>
          </ac:spMkLst>
        </pc:spChg>
        <pc:spChg chg="add del">
          <ac:chgData name="이준용" userId="b91c6c07-188f-4757-9924-c4a4872845a3" providerId="ADAL" clId="{0B165971-708A-4E71-B6E2-6462977900D1}" dt="2023-12-09T01:54:11.789" v="902" actId="478"/>
          <ac:spMkLst>
            <pc:docMk/>
            <pc:sldMk cId="1991568867" sldId="259"/>
            <ac:spMk id="7" creationId="{969209CB-C9C6-7B3B-36E3-9FACCD31EF76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8" creationId="{C91A8BA9-9AC9-52D4-A435-DE89260F13B9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9" creationId="{BBA19EC1-676D-539E-425E-9DFBF875A4F8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0" creationId="{B9826275-05AD-F8F8-AFB5-BB0A218617B0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1" creationId="{178AEA1C-DAC3-5575-DDA6-DE06A9C2BBFF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2" creationId="{41ECCC0A-EF06-55E2-3D91-AC6318AF7545}"/>
          </ac:spMkLst>
        </pc:spChg>
        <pc:spChg chg="mod">
          <ac:chgData name="이준용" userId="b91c6c07-188f-4757-9924-c4a4872845a3" providerId="ADAL" clId="{0B165971-708A-4E71-B6E2-6462977900D1}" dt="2023-12-09T01:51:47.637" v="820" actId="20577"/>
          <ac:spMkLst>
            <pc:docMk/>
            <pc:sldMk cId="1991568867" sldId="259"/>
            <ac:spMk id="13" creationId="{00000000-0000-0000-0000-000000000000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5" creationId="{AEEA4DBC-A582-C2E4-A0BD-759223443370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6" creationId="{F3645979-76EB-5A92-4D4E-4E98462C6851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7" creationId="{820C3493-0E98-C6A8-A0A3-C1C9307558C2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8" creationId="{6F0906DB-0B47-0B5C-7B3A-09916F488311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19" creationId="{3CB432AE-4599-6D0B-6559-BC070510524C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0" creationId="{B2C44241-5E1A-2F64-1C0A-EF1A85B9E57D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1" creationId="{74DFA281-0C7D-6AC9-C9D6-A04FA0E1D4A5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3" creationId="{CFACA047-7D5B-FE8D-7AFB-F151B267B04A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4" creationId="{19422E81-9AD0-A4EC-D8E1-20098B4F72A6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5" creationId="{EFDF44FD-352F-A5EE-CF6F-8DA530626906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6" creationId="{6B0B598B-9337-F48A-9672-4FA4B297C3E8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8" creationId="{2058360F-5F78-64EA-1804-0A143427A1C7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29" creationId="{A3AFC3C1-4350-1A67-F697-5B85D7F5F222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0" creationId="{3E3D8ED1-943F-BE19-CDA2-D242BF291069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1" creationId="{7B93447F-4AE4-56BC-F303-49E168D6D08A}"/>
          </ac:spMkLst>
        </pc:spChg>
        <pc:spChg chg="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2" creationId="{0235B23A-36FE-D49D-8675-A4F900EA52D9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3" creationId="{9F64F930-7385-0754-9AF4-109F2CE520F4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4" creationId="{7545722B-0D66-A1A6-033C-E45C43EA51F6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5" creationId="{E3CFCA78-74F2-CCBF-011B-DB4AC41F2B8A}"/>
          </ac:spMkLst>
        </pc:spChg>
        <pc:spChg chg="add mod">
          <ac:chgData name="이준용" userId="b91c6c07-188f-4757-9924-c4a4872845a3" providerId="ADAL" clId="{0B165971-708A-4E71-B6E2-6462977900D1}" dt="2023-12-09T02:03:06.725" v="903"/>
          <ac:spMkLst>
            <pc:docMk/>
            <pc:sldMk cId="1991568867" sldId="259"/>
            <ac:spMk id="36" creationId="{6CB47975-03C6-281D-F1E6-7213998CACFE}"/>
          </ac:spMkLst>
        </pc:spChg>
        <pc:spChg chg="add mod">
          <ac:chgData name="이준용" userId="b91c6c07-188f-4757-9924-c4a4872845a3" providerId="ADAL" clId="{0B165971-708A-4E71-B6E2-6462977900D1}" dt="2023-12-09T02:07:20.981" v="988"/>
          <ac:spMkLst>
            <pc:docMk/>
            <pc:sldMk cId="1991568867" sldId="259"/>
            <ac:spMk id="37" creationId="{64BF12D6-B06A-50E9-C7F2-7F0D8EE19C8E}"/>
          </ac:spMkLst>
        </pc:spChg>
        <pc:spChg chg="add mod">
          <ac:chgData name="이준용" userId="b91c6c07-188f-4757-9924-c4a4872845a3" providerId="ADAL" clId="{0B165971-708A-4E71-B6E2-6462977900D1}" dt="2023-12-09T02:07:49.955" v="991" actId="113"/>
          <ac:spMkLst>
            <pc:docMk/>
            <pc:sldMk cId="1991568867" sldId="259"/>
            <ac:spMk id="38" creationId="{8D64B47B-EBD0-EA4E-AD0E-5A10256783B0}"/>
          </ac:spMkLst>
        </pc:spChg>
        <pc:spChg chg="add mod">
          <ac:chgData name="이준용" userId="b91c6c07-188f-4757-9924-c4a4872845a3" providerId="ADAL" clId="{0B165971-708A-4E71-B6E2-6462977900D1}" dt="2023-12-09T02:03:49.045" v="940" actId="20577"/>
          <ac:spMkLst>
            <pc:docMk/>
            <pc:sldMk cId="1991568867" sldId="259"/>
            <ac:spMk id="39" creationId="{648BA33C-9F90-5308-DE6E-AAF5DC9BADEF}"/>
          </ac:spMkLst>
        </pc:spChg>
        <pc:grpChg chg="add mod">
          <ac:chgData name="이준용" userId="b91c6c07-188f-4757-9924-c4a4872845a3" providerId="ADAL" clId="{0B165971-708A-4E71-B6E2-6462977900D1}" dt="2023-12-09T02:03:06.725" v="903"/>
          <ac:grpSpMkLst>
            <pc:docMk/>
            <pc:sldMk cId="1991568867" sldId="259"/>
            <ac:grpSpMk id="14" creationId="{E0CEC9D6-DC3B-EC6C-3C0F-71F21F477D46}"/>
          </ac:grpSpMkLst>
        </pc:grpChg>
        <pc:grpChg chg="add mod">
          <ac:chgData name="이준용" userId="b91c6c07-188f-4757-9924-c4a4872845a3" providerId="ADAL" clId="{0B165971-708A-4E71-B6E2-6462977900D1}" dt="2023-12-09T02:03:06.725" v="903"/>
          <ac:grpSpMkLst>
            <pc:docMk/>
            <pc:sldMk cId="1991568867" sldId="259"/>
            <ac:grpSpMk id="22" creationId="{F56F7790-DFB6-C1E1-2CB5-7E6AF1683171}"/>
          </ac:grpSpMkLst>
        </pc:grpChg>
        <pc:grpChg chg="add mod">
          <ac:chgData name="이준용" userId="b91c6c07-188f-4757-9924-c4a4872845a3" providerId="ADAL" clId="{0B165971-708A-4E71-B6E2-6462977900D1}" dt="2023-12-09T02:03:06.725" v="903"/>
          <ac:grpSpMkLst>
            <pc:docMk/>
            <pc:sldMk cId="1991568867" sldId="259"/>
            <ac:grpSpMk id="27" creationId="{FC41220E-133B-4479-486D-9FCC7E9DE99A}"/>
          </ac:grpSpMkLst>
        </pc:grpChg>
      </pc:sldChg>
      <pc:sldChg chg="addSp delSp modSp mod">
        <pc:chgData name="이준용" userId="b91c6c07-188f-4757-9924-c4a4872845a3" providerId="ADAL" clId="{0B165971-708A-4E71-B6E2-6462977900D1}" dt="2023-12-09T03:14:12.296" v="2657"/>
        <pc:sldMkLst>
          <pc:docMk/>
          <pc:sldMk cId="2997604449" sldId="260"/>
        </pc:sldMkLst>
        <pc:spChg chg="add del mod">
          <ac:chgData name="이준용" userId="b91c6c07-188f-4757-9924-c4a4872845a3" providerId="ADAL" clId="{0B165971-708A-4E71-B6E2-6462977900D1}" dt="2023-12-09T03:00:41.595" v="1773"/>
          <ac:spMkLst>
            <pc:docMk/>
            <pc:sldMk cId="2997604449" sldId="260"/>
            <ac:spMk id="2" creationId="{92237EC2-DEE3-DB7E-0AAC-9A0F7BE4A333}"/>
          </ac:spMkLst>
        </pc:spChg>
        <pc:spChg chg="mod">
          <ac:chgData name="이준용" userId="b91c6c07-188f-4757-9924-c4a4872845a3" providerId="ADAL" clId="{0B165971-708A-4E71-B6E2-6462977900D1}" dt="2023-12-09T02:42:46.827" v="1697" actId="1076"/>
          <ac:spMkLst>
            <pc:docMk/>
            <pc:sldMk cId="2997604449" sldId="260"/>
            <ac:spMk id="5" creationId="{B5231747-0CDA-5481-E70A-8FEA50C63D48}"/>
          </ac:spMkLst>
        </pc:spChg>
        <pc:spChg chg="add mod ord">
          <ac:chgData name="이준용" userId="b91c6c07-188f-4757-9924-c4a4872845a3" providerId="ADAL" clId="{0B165971-708A-4E71-B6E2-6462977900D1}" dt="2023-12-09T03:14:12.296" v="2657"/>
          <ac:spMkLst>
            <pc:docMk/>
            <pc:sldMk cId="2997604449" sldId="260"/>
            <ac:spMk id="6" creationId="{88BC17A0-930D-ECD6-AEAF-B7B1F7BC6B48}"/>
          </ac:spMkLst>
        </pc:spChg>
        <pc:spChg chg="add del mod">
          <ac:chgData name="이준용" userId="b91c6c07-188f-4757-9924-c4a4872845a3" providerId="ADAL" clId="{0B165971-708A-4E71-B6E2-6462977900D1}" dt="2023-12-09T03:07:00.405" v="2138" actId="478"/>
          <ac:spMkLst>
            <pc:docMk/>
            <pc:sldMk cId="2997604449" sldId="260"/>
            <ac:spMk id="8" creationId="{D859F664-0F47-DCC6-D995-208B75E2A54A}"/>
          </ac:spMkLst>
        </pc:spChg>
        <pc:spChg chg="mod">
          <ac:chgData name="이준용" userId="b91c6c07-188f-4757-9924-c4a4872845a3" providerId="ADAL" clId="{0B165971-708A-4E71-B6E2-6462977900D1}" dt="2023-12-09T02:34:05.847" v="1543"/>
          <ac:spMkLst>
            <pc:docMk/>
            <pc:sldMk cId="2997604449" sldId="260"/>
            <ac:spMk id="15" creationId="{112751EB-F3BF-CFFB-4450-675B4704E8DF}"/>
          </ac:spMkLst>
        </pc:spChg>
        <pc:picChg chg="del mod">
          <ac:chgData name="이준용" userId="b91c6c07-188f-4757-9924-c4a4872845a3" providerId="ADAL" clId="{0B165971-708A-4E71-B6E2-6462977900D1}" dt="2023-12-09T03:06:54.556" v="2134" actId="478"/>
          <ac:picMkLst>
            <pc:docMk/>
            <pc:sldMk cId="2997604449" sldId="260"/>
            <ac:picMk id="4" creationId="{025706F5-95DB-C6F8-81A2-2F69C27A429A}"/>
          </ac:picMkLst>
        </pc:picChg>
        <pc:picChg chg="add mod">
          <ac:chgData name="이준용" userId="b91c6c07-188f-4757-9924-c4a4872845a3" providerId="ADAL" clId="{0B165971-708A-4E71-B6E2-6462977900D1}" dt="2023-12-09T03:07:02.215" v="2139" actId="1076"/>
          <ac:picMkLst>
            <pc:docMk/>
            <pc:sldMk cId="2997604449" sldId="260"/>
            <ac:picMk id="10" creationId="{9C466F92-53E0-8EFB-8BE7-F79AF2275C83}"/>
          </ac:picMkLst>
        </pc:picChg>
      </pc:sldChg>
      <pc:sldChg chg="addSp delSp modSp mod">
        <pc:chgData name="이준용" userId="b91c6c07-188f-4757-9924-c4a4872845a3" providerId="ADAL" clId="{0B165971-708A-4E71-B6E2-6462977900D1}" dt="2023-12-09T03:15:17.945" v="2663" actId="1076"/>
        <pc:sldMkLst>
          <pc:docMk/>
          <pc:sldMk cId="2582648554" sldId="261"/>
        </pc:sldMkLst>
        <pc:spChg chg="mod">
          <ac:chgData name="이준용" userId="b91c6c07-188f-4757-9924-c4a4872845a3" providerId="ADAL" clId="{0B165971-708A-4E71-B6E2-6462977900D1}" dt="2023-12-09T02:58:11.825" v="1739" actId="403"/>
          <ac:spMkLst>
            <pc:docMk/>
            <pc:sldMk cId="2582648554" sldId="261"/>
            <ac:spMk id="7" creationId="{00000000-0000-0000-0000-000000000000}"/>
          </ac:spMkLst>
        </pc:spChg>
        <pc:spChg chg="add mod">
          <ac:chgData name="이준용" userId="b91c6c07-188f-4757-9924-c4a4872845a3" providerId="ADAL" clId="{0B165971-708A-4E71-B6E2-6462977900D1}" dt="2023-12-09T03:15:17.945" v="2663" actId="1076"/>
          <ac:spMkLst>
            <pc:docMk/>
            <pc:sldMk cId="2582648554" sldId="261"/>
            <ac:spMk id="8" creationId="{1E6F7BA6-11BF-058A-63B8-7CBDC07A4078}"/>
          </ac:spMkLst>
        </pc:spChg>
        <pc:picChg chg="del">
          <ac:chgData name="이준용" userId="b91c6c07-188f-4757-9924-c4a4872845a3" providerId="ADAL" clId="{0B165971-708A-4E71-B6E2-6462977900D1}" dt="2023-12-09T03:09:45.430" v="2186" actId="478"/>
          <ac:picMkLst>
            <pc:docMk/>
            <pc:sldMk cId="2582648554" sldId="261"/>
            <ac:picMk id="2" creationId="{EB3E8110-D700-E993-6C3D-98443675D527}"/>
          </ac:picMkLst>
        </pc:picChg>
        <pc:picChg chg="add mod">
          <ac:chgData name="이준용" userId="b91c6c07-188f-4757-9924-c4a4872845a3" providerId="ADAL" clId="{0B165971-708A-4E71-B6E2-6462977900D1}" dt="2023-12-09T03:09:54.685" v="2192" actId="14100"/>
          <ac:picMkLst>
            <pc:docMk/>
            <pc:sldMk cId="2582648554" sldId="261"/>
            <ac:picMk id="6" creationId="{51D5BCFC-BC5A-00B3-4725-72D127AD4E11}"/>
          </ac:picMkLst>
        </pc:picChg>
      </pc:sldChg>
      <pc:sldChg chg="modSp mod">
        <pc:chgData name="이준용" userId="b91c6c07-188f-4757-9924-c4a4872845a3" providerId="ADAL" clId="{0B165971-708A-4E71-B6E2-6462977900D1}" dt="2023-12-09T02:58:49.055" v="1754" actId="403"/>
        <pc:sldMkLst>
          <pc:docMk/>
          <pc:sldMk cId="1774583444" sldId="262"/>
        </pc:sldMkLst>
        <pc:spChg chg="mod">
          <ac:chgData name="이준용" userId="b91c6c07-188f-4757-9924-c4a4872845a3" providerId="ADAL" clId="{0B165971-708A-4E71-B6E2-6462977900D1}" dt="2023-12-09T02:58:49.055" v="1754" actId="403"/>
          <ac:spMkLst>
            <pc:docMk/>
            <pc:sldMk cId="1774583444" sldId="262"/>
            <ac:spMk id="3" creationId="{00000000-0000-0000-0000-000000000000}"/>
          </ac:spMkLst>
        </pc:spChg>
      </pc:sldChg>
      <pc:sldChg chg="modSp mod">
        <pc:chgData name="이준용" userId="b91c6c07-188f-4757-9924-c4a4872845a3" providerId="ADAL" clId="{0B165971-708A-4E71-B6E2-6462977900D1}" dt="2023-12-09T02:59:19.476" v="1763" actId="403"/>
        <pc:sldMkLst>
          <pc:docMk/>
          <pc:sldMk cId="3768728588" sldId="263"/>
        </pc:sldMkLst>
        <pc:spChg chg="mod">
          <ac:chgData name="이준용" userId="b91c6c07-188f-4757-9924-c4a4872845a3" providerId="ADAL" clId="{0B165971-708A-4E71-B6E2-6462977900D1}" dt="2023-12-09T02:59:19.476" v="1763" actId="403"/>
          <ac:spMkLst>
            <pc:docMk/>
            <pc:sldMk cId="3768728588" sldId="263"/>
            <ac:spMk id="3" creationId="{00000000-0000-0000-0000-000000000000}"/>
          </ac:spMkLst>
        </pc:spChg>
      </pc:sldChg>
      <pc:sldChg chg="addSp delSp modSp del mod">
        <pc:chgData name="이준용" userId="b91c6c07-188f-4757-9924-c4a4872845a3" providerId="ADAL" clId="{0B165971-708A-4E71-B6E2-6462977900D1}" dt="2023-12-09T02:11:29.985" v="1005" actId="47"/>
        <pc:sldMkLst>
          <pc:docMk/>
          <pc:sldMk cId="2311843466" sldId="266"/>
        </pc:sldMkLst>
        <pc:spChg chg="del mod">
          <ac:chgData name="이준용" userId="b91c6c07-188f-4757-9924-c4a4872845a3" providerId="ADAL" clId="{0B165971-708A-4E71-B6E2-6462977900D1}" dt="2023-12-09T02:09:27.390" v="995" actId="478"/>
          <ac:spMkLst>
            <pc:docMk/>
            <pc:sldMk cId="2311843466" sldId="266"/>
            <ac:spMk id="2" creationId="{F71C5675-68F0-9921-5B15-09507A7A7CFF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3" creationId="{B6904B0E-D4C8-E5C4-E564-CB23D639B3F2}"/>
          </ac:spMkLst>
        </pc:spChg>
        <pc:spChg chg="del">
          <ac:chgData name="이준용" userId="b91c6c07-188f-4757-9924-c4a4872845a3" providerId="ADAL" clId="{0B165971-708A-4E71-B6E2-6462977900D1}" dt="2023-12-09T02:09:28.695" v="996" actId="478"/>
          <ac:spMkLst>
            <pc:docMk/>
            <pc:sldMk cId="2311843466" sldId="266"/>
            <ac:spMk id="4" creationId="{EAFF208E-E987-BE8D-2D8E-1597AB78A929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5" creationId="{9D6C1E5E-1208-281C-9921-068498C1EFA7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6" creationId="{CDA49A5B-0EA4-D55F-EA43-2BD5F0DF3C87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7" creationId="{0DCD20BF-F0E8-C59B-68D6-B6461E2FEB6B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8" creationId="{89F75D44-8321-C0A6-D4CC-86D3895461E1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9" creationId="{84B441FD-B863-EA15-792F-419DA6B1BEB5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10" creationId="{1282BCEF-0492-CF8A-2284-45AE4B1C85AF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11" creationId="{B5218B0B-422F-8D42-DBFA-181EC43BB19E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12" creationId="{6DCA616A-7C2F-3BC7-7C2A-5E6D6C7D459A}"/>
          </ac:spMkLst>
        </pc:spChg>
        <pc:spChg chg="mod">
          <ac:chgData name="이준용" userId="b91c6c07-188f-4757-9924-c4a4872845a3" providerId="ADAL" clId="{0B165971-708A-4E71-B6E2-6462977900D1}" dt="2023-12-09T01:51:59.835" v="877"/>
          <ac:spMkLst>
            <pc:docMk/>
            <pc:sldMk cId="2311843466" sldId="266"/>
            <ac:spMk id="13" creationId="{00000000-0000-0000-0000-000000000000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15" creationId="{67B7D593-C2E0-97D4-8DC1-AAD2541621D9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16" creationId="{E1785154-B1D4-85CA-9C3C-B781BCD2176D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17" creationId="{0EF8A7D9-68B1-0BFF-BB5E-54EFDAF7C4BD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18" creationId="{A526B76D-F38D-B5D9-BFE0-8FC7C26923C2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19" creationId="{F7D7B2D2-F6F5-0A69-D5B1-27D48EB49D91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0" creationId="{14578433-F148-D318-4592-2F666D0D71DE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2" creationId="{52E6F44A-5F3C-4172-55AC-B353C4DE9608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3" creationId="{57B8DE6D-8473-73B8-11E0-8673C1BD6A7B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4" creationId="{DDD6165D-CABF-E933-E41A-E015CB42EA49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5" creationId="{3382602C-B7B7-614E-5CAE-6764D4ECB6A2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6" creationId="{23DDB3B3-FA27-7204-2F2A-EFA99F157020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8" creationId="{2031D690-9CFE-559E-0168-1BC7EA07A718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29" creationId="{20C59873-6C1D-21B3-CA85-C85508018D7B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30" creationId="{B8A2AFBD-11EF-7235-B120-279F6418FFFF}"/>
          </ac:spMkLst>
        </pc:spChg>
        <pc:spChg chg="mod">
          <ac:chgData name="이준용" userId="b91c6c07-188f-4757-9924-c4a4872845a3" providerId="ADAL" clId="{0B165971-708A-4E71-B6E2-6462977900D1}" dt="2023-12-09T02:10:14.721" v="998"/>
          <ac:spMkLst>
            <pc:docMk/>
            <pc:sldMk cId="2311843466" sldId="266"/>
            <ac:spMk id="31" creationId="{15F97935-6BA8-0FD9-1760-5437618BE8EE}"/>
          </ac:spMkLst>
        </pc:spChg>
        <pc:spChg chg="add del mod">
          <ac:chgData name="이준용" userId="b91c6c07-188f-4757-9924-c4a4872845a3" providerId="ADAL" clId="{0B165971-708A-4E71-B6E2-6462977900D1}" dt="2023-12-09T02:11:22.370" v="1002" actId="21"/>
          <ac:spMkLst>
            <pc:docMk/>
            <pc:sldMk cId="2311843466" sldId="266"/>
            <ac:spMk id="32" creationId="{93D7B906-BD6E-D336-8236-4292CDD2C226}"/>
          </ac:spMkLst>
        </pc:spChg>
        <pc:grpChg chg="add del mod">
          <ac:chgData name="이준용" userId="b91c6c07-188f-4757-9924-c4a4872845a3" providerId="ADAL" clId="{0B165971-708A-4E71-B6E2-6462977900D1}" dt="2023-12-09T02:11:22.370" v="1002" actId="21"/>
          <ac:grpSpMkLst>
            <pc:docMk/>
            <pc:sldMk cId="2311843466" sldId="266"/>
            <ac:grpSpMk id="14" creationId="{42F670AE-C24B-6411-49E7-17AB3DD2B797}"/>
          </ac:grpSpMkLst>
        </pc:grpChg>
        <pc:grpChg chg="add del mod">
          <ac:chgData name="이준용" userId="b91c6c07-188f-4757-9924-c4a4872845a3" providerId="ADAL" clId="{0B165971-708A-4E71-B6E2-6462977900D1}" dt="2023-12-09T02:11:22.370" v="1002" actId="21"/>
          <ac:grpSpMkLst>
            <pc:docMk/>
            <pc:sldMk cId="2311843466" sldId="266"/>
            <ac:grpSpMk id="21" creationId="{85DD3143-B12C-3590-2E29-9B64F2FCB610}"/>
          </ac:grpSpMkLst>
        </pc:grpChg>
        <pc:grpChg chg="add del mod">
          <ac:chgData name="이준용" userId="b91c6c07-188f-4757-9924-c4a4872845a3" providerId="ADAL" clId="{0B165971-708A-4E71-B6E2-6462977900D1}" dt="2023-12-09T02:11:22.370" v="1002" actId="21"/>
          <ac:grpSpMkLst>
            <pc:docMk/>
            <pc:sldMk cId="2311843466" sldId="266"/>
            <ac:grpSpMk id="27" creationId="{14B1889C-3A6B-D63D-1956-6A05CF2900C4}"/>
          </ac:grpSpMkLst>
        </pc:grpChg>
      </pc:sldChg>
      <pc:sldChg chg="del">
        <pc:chgData name="이준용" userId="b91c6c07-188f-4757-9924-c4a4872845a3" providerId="ADAL" clId="{0B165971-708A-4E71-B6E2-6462977900D1}" dt="2023-12-09T01:52:03.766" v="878" actId="47"/>
        <pc:sldMkLst>
          <pc:docMk/>
          <pc:sldMk cId="2766809657" sldId="267"/>
        </pc:sldMkLst>
      </pc:sldChg>
      <pc:sldChg chg="addSp delSp modSp mod">
        <pc:chgData name="이준용" userId="b91c6c07-188f-4757-9924-c4a4872845a3" providerId="ADAL" clId="{0B165971-708A-4E71-B6E2-6462977900D1}" dt="2023-12-09T02:20:55.505" v="1272" actId="207"/>
        <pc:sldMkLst>
          <pc:docMk/>
          <pc:sldMk cId="1830376861" sldId="268"/>
        </pc:sldMkLst>
        <pc:spChg chg="add mod">
          <ac:chgData name="이준용" userId="b91c6c07-188f-4757-9924-c4a4872845a3" providerId="ADAL" clId="{0B165971-708A-4E71-B6E2-6462977900D1}" dt="2023-12-09T02:17:49.565" v="1208" actId="14100"/>
          <ac:spMkLst>
            <pc:docMk/>
            <pc:sldMk cId="1830376861" sldId="268"/>
            <ac:spMk id="2" creationId="{B4D7590E-ECCB-98DD-3605-4CFE82296768}"/>
          </ac:spMkLst>
        </pc:spChg>
        <pc:spChg chg="add 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4" creationId="{42A29C71-7DF3-AB83-1E7E-9E22631ACA98}"/>
          </ac:spMkLst>
        </pc:spChg>
        <pc:spChg chg="add mod">
          <ac:chgData name="이준용" userId="b91c6c07-188f-4757-9924-c4a4872845a3" providerId="ADAL" clId="{0B165971-708A-4E71-B6E2-6462977900D1}" dt="2023-12-09T02:18:05.715" v="1212" actId="1076"/>
          <ac:spMkLst>
            <pc:docMk/>
            <pc:sldMk cId="1830376861" sldId="268"/>
            <ac:spMk id="5" creationId="{12DC8748-2FB9-BBE7-29F6-4C1274D8462D}"/>
          </ac:spMkLst>
        </pc:spChg>
        <pc:spChg chg="add mod">
          <ac:chgData name="이준용" userId="b91c6c07-188f-4757-9924-c4a4872845a3" providerId="ADAL" clId="{0B165971-708A-4E71-B6E2-6462977900D1}" dt="2023-12-09T02:15:33.785" v="1153" actId="1076"/>
          <ac:spMkLst>
            <pc:docMk/>
            <pc:sldMk cId="1830376861" sldId="268"/>
            <ac:spMk id="6" creationId="{493BCF95-5DEC-90FA-E920-5FA7D422E820}"/>
          </ac:spMkLst>
        </pc:spChg>
        <pc:spChg chg="add mod">
          <ac:chgData name="이준용" userId="b91c6c07-188f-4757-9924-c4a4872845a3" providerId="ADAL" clId="{0B165971-708A-4E71-B6E2-6462977900D1}" dt="2023-12-09T02:20:55.505" v="1272" actId="207"/>
          <ac:spMkLst>
            <pc:docMk/>
            <pc:sldMk cId="1830376861" sldId="268"/>
            <ac:spMk id="7" creationId="{9FB7DC5B-A200-2234-14A8-7B2E9AE133F5}"/>
          </ac:spMkLst>
        </pc:spChg>
        <pc:spChg chg="add mod">
          <ac:chgData name="이준용" userId="b91c6c07-188f-4757-9924-c4a4872845a3" providerId="ADAL" clId="{0B165971-708A-4E71-B6E2-6462977900D1}" dt="2023-12-09T02:17:23.705" v="1203" actId="14100"/>
          <ac:spMkLst>
            <pc:docMk/>
            <pc:sldMk cId="1830376861" sldId="268"/>
            <ac:spMk id="8" creationId="{84EB987E-7DCE-5950-AB1F-A09735CF884D}"/>
          </ac:spMkLst>
        </pc:spChg>
        <pc:spChg chg="add mod">
          <ac:chgData name="이준용" userId="b91c6c07-188f-4757-9924-c4a4872845a3" providerId="ADAL" clId="{0B165971-708A-4E71-B6E2-6462977900D1}" dt="2023-12-09T02:16:02.245" v="1162" actId="14100"/>
          <ac:spMkLst>
            <pc:docMk/>
            <pc:sldMk cId="1830376861" sldId="268"/>
            <ac:spMk id="9" creationId="{C6C2DBB5-0DA2-BF33-C963-701F2E8043AC}"/>
          </ac:spMkLst>
        </pc:spChg>
        <pc:spChg chg="add mod">
          <ac:chgData name="이준용" userId="b91c6c07-188f-4757-9924-c4a4872845a3" providerId="ADAL" clId="{0B165971-708A-4E71-B6E2-6462977900D1}" dt="2023-12-09T02:19:18.615" v="1268" actId="14100"/>
          <ac:spMkLst>
            <pc:docMk/>
            <pc:sldMk cId="1830376861" sldId="268"/>
            <ac:spMk id="10" creationId="{A4EA5D09-94D7-59D7-E2BC-5916D84E41D3}"/>
          </ac:spMkLst>
        </pc:spChg>
        <pc:spChg chg="add mod">
          <ac:chgData name="이준용" userId="b91c6c07-188f-4757-9924-c4a4872845a3" providerId="ADAL" clId="{0B165971-708A-4E71-B6E2-6462977900D1}" dt="2023-12-09T02:19:25.445" v="1269" actId="1076"/>
          <ac:spMkLst>
            <pc:docMk/>
            <pc:sldMk cId="1830376861" sldId="268"/>
            <ac:spMk id="11" creationId="{CC593978-66B3-E624-67DC-7501D351B84B}"/>
          </ac:spMkLst>
        </pc:spChg>
        <pc:spChg chg="mod">
          <ac:chgData name="이준용" userId="b91c6c07-188f-4757-9924-c4a4872845a3" providerId="ADAL" clId="{0B165971-708A-4E71-B6E2-6462977900D1}" dt="2023-12-09T01:52:26.395" v="881"/>
          <ac:spMkLst>
            <pc:docMk/>
            <pc:sldMk cId="1830376861" sldId="268"/>
            <ac:spMk id="13" creationId="{00000000-0000-0000-0000-000000000000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14" creationId="{F0764178-E7AA-F0F5-AC2B-752269624101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15" creationId="{E7863CB2-B64D-DDEC-7A8C-321766D23E29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16" creationId="{913FD493-519A-5634-5F03-7FD5CC3CBB6A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17" creationId="{FC345F35-6839-D0F3-668A-BC651FFB5136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18" creationId="{10C318FC-6494-0E3C-0E67-EE5AFF6005D9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19" creationId="{99B7CA46-5E83-5FBD-F1F8-1BC99473D49D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1" creationId="{76559A2A-C181-46DA-CC7B-D197DE6136CE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2" creationId="{F8F9B359-F8BD-6428-0FBD-75E6E138DEF9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3" creationId="{3CAFCDAB-E96E-64E7-ED5E-695EED0E1A8E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4" creationId="{95867BBA-2710-B780-CD37-F6E95BE5DDF3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5" creationId="{9C346363-460D-6733-35E6-D193CF58F9FC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7" creationId="{0CA35ECC-3CA0-5F02-51E7-4AE5695A193C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8" creationId="{5A0B1926-4F67-2055-95B6-590973AF9642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29" creationId="{4517CE53-A7E7-A392-9992-2B685197B1DA}"/>
          </ac:spMkLst>
        </pc:spChg>
        <pc:spChg chg="mod">
          <ac:chgData name="이준용" userId="b91c6c07-188f-4757-9924-c4a4872845a3" providerId="ADAL" clId="{0B165971-708A-4E71-B6E2-6462977900D1}" dt="2023-12-09T02:11:25.320" v="1003"/>
          <ac:spMkLst>
            <pc:docMk/>
            <pc:sldMk cId="1830376861" sldId="268"/>
            <ac:spMk id="30" creationId="{174F8357-61F9-10D9-A570-25144F388996}"/>
          </ac:spMkLst>
        </pc:spChg>
        <pc:spChg chg="add mod">
          <ac:chgData name="이준용" userId="b91c6c07-188f-4757-9924-c4a4872845a3" providerId="ADAL" clId="{0B165971-708A-4E71-B6E2-6462977900D1}" dt="2023-12-09T02:15:33.785" v="1153" actId="1076"/>
          <ac:spMkLst>
            <pc:docMk/>
            <pc:sldMk cId="1830376861" sldId="268"/>
            <ac:spMk id="31" creationId="{875C62FC-7BE3-D096-6BF5-44F8413948F8}"/>
          </ac:spMkLst>
        </pc:spChg>
        <pc:grpChg chg="add mod">
          <ac:chgData name="이준용" userId="b91c6c07-188f-4757-9924-c4a4872845a3" providerId="ADAL" clId="{0B165971-708A-4E71-B6E2-6462977900D1}" dt="2023-12-09T02:11:25.320" v="1003"/>
          <ac:grpSpMkLst>
            <pc:docMk/>
            <pc:sldMk cId="1830376861" sldId="268"/>
            <ac:grpSpMk id="12" creationId="{64C022F7-BF4B-BD62-DB0D-4AC7D6E33662}"/>
          </ac:grpSpMkLst>
        </pc:grpChg>
        <pc:grpChg chg="add mod">
          <ac:chgData name="이준용" userId="b91c6c07-188f-4757-9924-c4a4872845a3" providerId="ADAL" clId="{0B165971-708A-4E71-B6E2-6462977900D1}" dt="2023-12-09T02:11:25.320" v="1003"/>
          <ac:grpSpMkLst>
            <pc:docMk/>
            <pc:sldMk cId="1830376861" sldId="268"/>
            <ac:grpSpMk id="20" creationId="{DEE05F30-F256-ADA5-1E9E-6A5D4D70D7A6}"/>
          </ac:grpSpMkLst>
        </pc:grpChg>
        <pc:grpChg chg="add mod">
          <ac:chgData name="이준용" userId="b91c6c07-188f-4757-9924-c4a4872845a3" providerId="ADAL" clId="{0B165971-708A-4E71-B6E2-6462977900D1}" dt="2023-12-09T02:15:25.615" v="1152" actId="1076"/>
          <ac:grpSpMkLst>
            <pc:docMk/>
            <pc:sldMk cId="1830376861" sldId="268"/>
            <ac:grpSpMk id="26" creationId="{1A34A3C9-702C-04CA-7AD8-4FFAD500EB42}"/>
          </ac:grpSpMkLst>
        </pc:grpChg>
        <pc:picChg chg="del">
          <ac:chgData name="이준용" userId="b91c6c07-188f-4757-9924-c4a4872845a3" providerId="ADAL" clId="{0B165971-708A-4E71-B6E2-6462977900D1}" dt="2023-12-09T01:52:37.785" v="882" actId="478"/>
          <ac:picMkLst>
            <pc:docMk/>
            <pc:sldMk cId="1830376861" sldId="268"/>
            <ac:picMk id="3" creationId="{72E0B467-B88A-DFAB-6188-DEF93E3C142D}"/>
          </ac:picMkLst>
        </pc:picChg>
      </pc:sldChg>
      <pc:sldChg chg="addSp delSp modSp mod">
        <pc:chgData name="이준용" userId="b91c6c07-188f-4757-9924-c4a4872845a3" providerId="ADAL" clId="{0B165971-708A-4E71-B6E2-6462977900D1}" dt="2023-12-09T02:32:37.115" v="1468" actId="1076"/>
        <pc:sldMkLst>
          <pc:docMk/>
          <pc:sldMk cId="277666437" sldId="269"/>
        </pc:sldMkLst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3" creationId="{723391E4-2530-A093-FA48-F28136FEC6A0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4" creationId="{0A9806A4-CF63-AD23-52F1-34DFA654ED86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5" creationId="{3192CC40-7045-30D8-088C-245D52F84F74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7" creationId="{ECD833ED-762C-9F7C-64CD-85F198828778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8" creationId="{BA51F647-1EE5-F7A6-A7EB-93656E47F4E0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9" creationId="{D99F86CD-4E51-ED51-9831-BA47B54B71D0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1" creationId="{54616AC5-A19F-78CA-084C-3B9ACA522BAA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2" creationId="{1B69A8E2-2080-117B-2AD5-0A111E9E830B}"/>
          </ac:spMkLst>
        </pc:spChg>
        <pc:spChg chg="mod">
          <ac:chgData name="이준용" userId="b91c6c07-188f-4757-9924-c4a4872845a3" providerId="ADAL" clId="{0B165971-708A-4E71-B6E2-6462977900D1}" dt="2023-12-09T01:53:12.287" v="897" actId="20577"/>
          <ac:spMkLst>
            <pc:docMk/>
            <pc:sldMk cId="277666437" sldId="269"/>
            <ac:spMk id="13" creationId="{00000000-0000-0000-0000-000000000000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4" creationId="{C41DDE80-AE5A-C302-5286-25906794F653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5" creationId="{1F5D6E7A-9B1D-D548-99A7-F9CD22181E86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6" creationId="{B0E2E8B5-E0B3-66D2-5B10-806C5988682F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7" creationId="{914E0B11-D4D5-A410-F72C-94B6CCEC38A2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19" creationId="{C541CC2B-51B2-3699-3E97-705752242355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20" creationId="{0AA0AE69-8E8C-EC23-B671-76DE7BC5C332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21" creationId="{CB9081FD-91D0-1F1A-FAB5-84146238CA22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22" creationId="{0A177055-96EA-D2F7-7B28-7202BF86EDEB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23" creationId="{83C0C1B0-2DDF-035F-D474-03124E09A698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24" creationId="{3991EC74-FACF-99B2-4A95-D1280301991D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26" creationId="{8D0D87EF-A9B0-6935-CD39-613B7511C2A0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27" creationId="{0F4070B3-1554-1368-7130-E1727E4487F4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28" creationId="{4CD539C9-E301-FD25-8FA0-7D51D6FFC9B6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29" creationId="{0EF595A5-4A74-3B2D-B14B-C78D97B2EE63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30" creationId="{5B803FA0-9AFD-77E0-221D-6766B67DA679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31" creationId="{D995F561-639B-6B1B-52AF-378EDF4E8415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33" creationId="{5DD1CAC5-FE52-603E-0532-A28217D70D2F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34" creationId="{8ED6DF23-9C46-F0E5-C0E9-B3698AAE7F79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35" creationId="{909E4B37-1FD8-56C5-ABDE-043455E08A1B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36" creationId="{791E2F91-79F2-73B3-12FC-8B07351C9DF7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37" creationId="{4D67C557-0C56-A99A-7562-97D06EBE54D8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38" creationId="{8CCFA294-AAC3-B651-FCFE-9DF9DCC843BE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40" creationId="{6D911C9F-A5E3-5438-B72A-303649EB74C2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41" creationId="{6E966E1C-EFC1-6C3B-5D68-77B45E42ACCA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42" creationId="{85424090-9F2C-949B-BFB0-B312D58EA8C7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43" creationId="{ABF9A06C-E6E5-3CF5-0195-0EC685CED6B6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44" creationId="{7111A765-7FC9-267A-F63B-C0FF7313D7F8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45" creationId="{0A31F16F-2DEA-F5B1-AB39-E940D6491572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47" creationId="{5F1A07F1-9DC3-0967-D272-4C9D19D3D4EA}"/>
          </ac:spMkLst>
        </pc:spChg>
        <pc:spChg chg="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48" creationId="{7EAFCB36-A613-B16F-F3AE-DE956BD621E7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50" creationId="{AFCAE5AB-DF39-6B30-ADC5-CB4EDF8B3851}"/>
          </ac:spMkLst>
        </pc:spChg>
        <pc:spChg chg="mod">
          <ac:chgData name="이준용" userId="b91c6c07-188f-4757-9924-c4a4872845a3" providerId="ADAL" clId="{0B165971-708A-4E71-B6E2-6462977900D1}" dt="2023-12-09T02:24:01.955" v="1297" actId="6549"/>
          <ac:spMkLst>
            <pc:docMk/>
            <pc:sldMk cId="277666437" sldId="269"/>
            <ac:spMk id="51" creationId="{9C27EB14-8397-D17F-8423-DA68C3A167A7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53" creationId="{0B99D895-9AF6-1B81-60C2-A23C5A0899D6}"/>
          </ac:spMkLst>
        </pc:spChg>
        <pc:spChg chg="mod">
          <ac:chgData name="이준용" userId="b91c6c07-188f-4757-9924-c4a4872845a3" providerId="ADAL" clId="{0B165971-708A-4E71-B6E2-6462977900D1}" dt="2023-12-09T02:22:53.745" v="1274"/>
          <ac:spMkLst>
            <pc:docMk/>
            <pc:sldMk cId="277666437" sldId="269"/>
            <ac:spMk id="54" creationId="{905B5DB4-EDA3-115C-C1BE-1F7055C52635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56" creationId="{F76B1EB0-CAAB-0009-202E-504313C02259}"/>
          </ac:spMkLst>
        </pc:spChg>
        <pc:spChg chg="mod">
          <ac:chgData name="이준용" userId="b91c6c07-188f-4757-9924-c4a4872845a3" providerId="ADAL" clId="{0B165971-708A-4E71-B6E2-6462977900D1}" dt="2023-12-09T02:30:46.745" v="1435" actId="1076"/>
          <ac:spMkLst>
            <pc:docMk/>
            <pc:sldMk cId="277666437" sldId="269"/>
            <ac:spMk id="57" creationId="{14169017-9076-7CE6-B6D5-8E4819B8C4B7}"/>
          </ac:spMkLst>
        </pc:spChg>
        <pc:spChg chg="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59" creationId="{05C115B0-67CB-1FC0-3A21-36B10FA1CFF6}"/>
          </ac:spMkLst>
        </pc:spChg>
        <pc:spChg chg="mod">
          <ac:chgData name="이준용" userId="b91c6c07-188f-4757-9924-c4a4872845a3" providerId="ADAL" clId="{0B165971-708A-4E71-B6E2-6462977900D1}" dt="2023-12-09T02:31:27.825" v="1456" actId="404"/>
          <ac:spMkLst>
            <pc:docMk/>
            <pc:sldMk cId="277666437" sldId="269"/>
            <ac:spMk id="60" creationId="{CEDBAC71-6E71-40DF-FA3A-62C7506A1308}"/>
          </ac:spMkLst>
        </pc:spChg>
        <pc:spChg chg="del mod topLvl">
          <ac:chgData name="이준용" userId="b91c6c07-188f-4757-9924-c4a4872845a3" providerId="ADAL" clId="{0B165971-708A-4E71-B6E2-6462977900D1}" dt="2023-12-09T02:24:23.145" v="1304" actId="478"/>
          <ac:spMkLst>
            <pc:docMk/>
            <pc:sldMk cId="277666437" sldId="269"/>
            <ac:spMk id="62" creationId="{DA147174-005D-8C1A-467C-517DCC6FCF86}"/>
          </ac:spMkLst>
        </pc:spChg>
        <pc:spChg chg="del mod topLvl">
          <ac:chgData name="이준용" userId="b91c6c07-188f-4757-9924-c4a4872845a3" providerId="ADAL" clId="{0B165971-708A-4E71-B6E2-6462977900D1}" dt="2023-12-09T02:24:24.785" v="1305" actId="478"/>
          <ac:spMkLst>
            <pc:docMk/>
            <pc:sldMk cId="277666437" sldId="269"/>
            <ac:spMk id="63" creationId="{B0A8C749-69EC-CD62-7E27-A0D6E8ACF89E}"/>
          </ac:spMkLst>
        </pc:spChg>
        <pc:spChg chg="add mod">
          <ac:chgData name="이준용" userId="b91c6c07-188f-4757-9924-c4a4872845a3" providerId="ADAL" clId="{0B165971-708A-4E71-B6E2-6462977900D1}" dt="2023-12-09T02:32:37.115" v="1468" actId="1076"/>
          <ac:spMkLst>
            <pc:docMk/>
            <pc:sldMk cId="277666437" sldId="269"/>
            <ac:spMk id="64" creationId="{851F0D05-5F1B-A83B-6FE4-F82DE10AB253}"/>
          </ac:spMkLst>
        </pc:spChg>
        <pc:spChg chg="add del mod">
          <ac:chgData name="이준용" userId="b91c6c07-188f-4757-9924-c4a4872845a3" providerId="ADAL" clId="{0B165971-708A-4E71-B6E2-6462977900D1}" dt="2023-12-09T02:24:06.965" v="1300" actId="478"/>
          <ac:spMkLst>
            <pc:docMk/>
            <pc:sldMk cId="277666437" sldId="269"/>
            <ac:spMk id="65" creationId="{ACAFA7DE-57F8-5C37-6DA0-1A6E5AB26385}"/>
          </ac:spMkLst>
        </pc:spChg>
        <pc:spChg chg="add del mod">
          <ac:chgData name="이준용" userId="b91c6c07-188f-4757-9924-c4a4872845a3" providerId="ADAL" clId="{0B165971-708A-4E71-B6E2-6462977900D1}" dt="2023-12-09T02:24:18.030" v="1303" actId="478"/>
          <ac:spMkLst>
            <pc:docMk/>
            <pc:sldMk cId="277666437" sldId="269"/>
            <ac:spMk id="66" creationId="{044BFF52-305D-3DFB-CCC9-5AFD0FA04612}"/>
          </ac:spMkLst>
        </pc:spChg>
        <pc:spChg chg="add mod">
          <ac:chgData name="이준용" userId="b91c6c07-188f-4757-9924-c4a4872845a3" providerId="ADAL" clId="{0B165971-708A-4E71-B6E2-6462977900D1}" dt="2023-12-09T02:32:22.510" v="1465" actId="20577"/>
          <ac:spMkLst>
            <pc:docMk/>
            <pc:sldMk cId="277666437" sldId="269"/>
            <ac:spMk id="67" creationId="{F37DAE73-9024-30CB-DA3B-A0204779C045}"/>
          </ac:spMkLst>
        </pc:spChg>
        <pc:spChg chg="add mod">
          <ac:chgData name="이준용" userId="b91c6c07-188f-4757-9924-c4a4872845a3" providerId="ADAL" clId="{0B165971-708A-4E71-B6E2-6462977900D1}" dt="2023-12-09T02:30:55.901" v="1436" actId="1076"/>
          <ac:spMkLst>
            <pc:docMk/>
            <pc:sldMk cId="277666437" sldId="269"/>
            <ac:spMk id="68" creationId="{5CDEE48B-FE37-58D2-E402-A09BD2E7DF5F}"/>
          </ac:spMkLst>
        </pc:spChg>
        <pc:spChg chg="add del mod">
          <ac:chgData name="이준용" userId="b91c6c07-188f-4757-9924-c4a4872845a3" providerId="ADAL" clId="{0B165971-708A-4E71-B6E2-6462977900D1}" dt="2023-12-09T02:24:18.030" v="1303" actId="478"/>
          <ac:spMkLst>
            <pc:docMk/>
            <pc:sldMk cId="277666437" sldId="269"/>
            <ac:spMk id="69" creationId="{7B443F0B-72AF-57E8-DE52-EAC3B7599983}"/>
          </ac:spMkLst>
        </pc:spChg>
        <pc:grpChg chg="add mod">
          <ac:chgData name="이준용" userId="b91c6c07-188f-4757-9924-c4a4872845a3" providerId="ADAL" clId="{0B165971-708A-4E71-B6E2-6462977900D1}" dt="2023-12-09T02:32:37.115" v="1468" actId="1076"/>
          <ac:grpSpMkLst>
            <pc:docMk/>
            <pc:sldMk cId="277666437" sldId="269"/>
            <ac:grpSpMk id="2" creationId="{E1A77894-E04B-99B1-0EB2-2D0423E3A46C}"/>
          </ac:grpSpMkLst>
        </pc:grpChg>
        <pc:grpChg chg="add del mod">
          <ac:chgData name="이준용" userId="b91c6c07-188f-4757-9924-c4a4872845a3" providerId="ADAL" clId="{0B165971-708A-4E71-B6E2-6462977900D1}" dt="2023-12-09T02:24:04.895" v="1299" actId="478"/>
          <ac:grpSpMkLst>
            <pc:docMk/>
            <pc:sldMk cId="277666437" sldId="269"/>
            <ac:grpSpMk id="10" creationId="{33F879F1-5C71-7D53-5E67-5000E6CA5A47}"/>
          </ac:grpSpMkLst>
        </pc:grpChg>
        <pc:grpChg chg="add del mod">
          <ac:chgData name="이준용" userId="b91c6c07-188f-4757-9924-c4a4872845a3" providerId="ADAL" clId="{0B165971-708A-4E71-B6E2-6462977900D1}" dt="2023-12-09T02:24:18.030" v="1303" actId="478"/>
          <ac:grpSpMkLst>
            <pc:docMk/>
            <pc:sldMk cId="277666437" sldId="269"/>
            <ac:grpSpMk id="18" creationId="{177CD6B0-BC62-3741-F41F-09861C16614A}"/>
          </ac:grpSpMkLst>
        </pc:grpChg>
        <pc:grpChg chg="add mod">
          <ac:chgData name="이준용" userId="b91c6c07-188f-4757-9924-c4a4872845a3" providerId="ADAL" clId="{0B165971-708A-4E71-B6E2-6462977900D1}" dt="2023-12-09T02:30:46.745" v="1435" actId="1076"/>
          <ac:grpSpMkLst>
            <pc:docMk/>
            <pc:sldMk cId="277666437" sldId="269"/>
            <ac:grpSpMk id="25" creationId="{1200DFE9-04E6-2D15-5C26-49707B1AAADF}"/>
          </ac:grpSpMkLst>
        </pc:grpChg>
        <pc:grpChg chg="add mod">
          <ac:chgData name="이준용" userId="b91c6c07-188f-4757-9924-c4a4872845a3" providerId="ADAL" clId="{0B165971-708A-4E71-B6E2-6462977900D1}" dt="2023-12-09T02:30:55.901" v="1436" actId="1076"/>
          <ac:grpSpMkLst>
            <pc:docMk/>
            <pc:sldMk cId="277666437" sldId="269"/>
            <ac:grpSpMk id="32" creationId="{9535D784-09FE-84C9-E4CA-7DC404056A22}"/>
          </ac:grpSpMkLst>
        </pc:grpChg>
        <pc:grpChg chg="add del mod">
          <ac:chgData name="이준용" userId="b91c6c07-188f-4757-9924-c4a4872845a3" providerId="ADAL" clId="{0B165971-708A-4E71-B6E2-6462977900D1}" dt="2023-12-09T02:24:18.030" v="1303" actId="478"/>
          <ac:grpSpMkLst>
            <pc:docMk/>
            <pc:sldMk cId="277666437" sldId="269"/>
            <ac:grpSpMk id="39" creationId="{26D98125-00EA-DDEF-5A4A-AE7A2873B7D7}"/>
          </ac:grpSpMkLst>
        </pc:grpChg>
        <pc:grpChg chg="add mod">
          <ac:chgData name="이준용" userId="b91c6c07-188f-4757-9924-c4a4872845a3" providerId="ADAL" clId="{0B165971-708A-4E71-B6E2-6462977900D1}" dt="2023-12-09T02:32:37.115" v="1468" actId="1076"/>
          <ac:grpSpMkLst>
            <pc:docMk/>
            <pc:sldMk cId="277666437" sldId="269"/>
            <ac:grpSpMk id="46" creationId="{6A6E0973-FB35-36AA-C72C-4B739BD3B23F}"/>
          </ac:grpSpMkLst>
        </pc:grpChg>
        <pc:grpChg chg="add del mod">
          <ac:chgData name="이준용" userId="b91c6c07-188f-4757-9924-c4a4872845a3" providerId="ADAL" clId="{0B165971-708A-4E71-B6E2-6462977900D1}" dt="2023-12-09T02:24:04.077" v="1298" actId="478"/>
          <ac:grpSpMkLst>
            <pc:docMk/>
            <pc:sldMk cId="277666437" sldId="269"/>
            <ac:grpSpMk id="49" creationId="{4191BFC8-83E4-6E77-A7B7-83F7F5453806}"/>
          </ac:grpSpMkLst>
        </pc:grpChg>
        <pc:grpChg chg="add del mod">
          <ac:chgData name="이준용" userId="b91c6c07-188f-4757-9924-c4a4872845a3" providerId="ADAL" clId="{0B165971-708A-4E71-B6E2-6462977900D1}" dt="2023-12-09T02:24:18.030" v="1303" actId="478"/>
          <ac:grpSpMkLst>
            <pc:docMk/>
            <pc:sldMk cId="277666437" sldId="269"/>
            <ac:grpSpMk id="52" creationId="{2BE2AAF2-5ACA-59E9-86F3-FDFFAD636E85}"/>
          </ac:grpSpMkLst>
        </pc:grpChg>
        <pc:grpChg chg="add mod">
          <ac:chgData name="이준용" userId="b91c6c07-188f-4757-9924-c4a4872845a3" providerId="ADAL" clId="{0B165971-708A-4E71-B6E2-6462977900D1}" dt="2023-12-09T02:30:46.745" v="1435" actId="1076"/>
          <ac:grpSpMkLst>
            <pc:docMk/>
            <pc:sldMk cId="277666437" sldId="269"/>
            <ac:grpSpMk id="55" creationId="{BD4FB532-FDF6-1EF6-B8F9-30D1A1012868}"/>
          </ac:grpSpMkLst>
        </pc:grpChg>
        <pc:grpChg chg="add mod">
          <ac:chgData name="이준용" userId="b91c6c07-188f-4757-9924-c4a4872845a3" providerId="ADAL" clId="{0B165971-708A-4E71-B6E2-6462977900D1}" dt="2023-12-09T02:30:55.901" v="1436" actId="1076"/>
          <ac:grpSpMkLst>
            <pc:docMk/>
            <pc:sldMk cId="277666437" sldId="269"/>
            <ac:grpSpMk id="58" creationId="{BC89642C-142C-5ACB-ED5B-50E7E685ACEF}"/>
          </ac:grpSpMkLst>
        </pc:grpChg>
        <pc:grpChg chg="add del mod">
          <ac:chgData name="이준용" userId="b91c6c07-188f-4757-9924-c4a4872845a3" providerId="ADAL" clId="{0B165971-708A-4E71-B6E2-6462977900D1}" dt="2023-12-09T02:24:23.145" v="1304" actId="478"/>
          <ac:grpSpMkLst>
            <pc:docMk/>
            <pc:sldMk cId="277666437" sldId="269"/>
            <ac:grpSpMk id="61" creationId="{57AEA61E-A2F9-E767-5947-EE9E239AF2C7}"/>
          </ac:grpSpMkLst>
        </pc:grpChg>
        <pc:picChg chg="del">
          <ac:chgData name="이준용" userId="b91c6c07-188f-4757-9924-c4a4872845a3" providerId="ADAL" clId="{0B165971-708A-4E71-B6E2-6462977900D1}" dt="2023-12-09T01:53:13.446" v="898" actId="478"/>
          <ac:picMkLst>
            <pc:docMk/>
            <pc:sldMk cId="277666437" sldId="269"/>
            <ac:picMk id="6" creationId="{FBE02489-2F72-402D-9830-02415EA9F800}"/>
          </ac:picMkLst>
        </pc:picChg>
      </pc:sldChg>
      <pc:sldChg chg="del">
        <pc:chgData name="이준용" userId="b91c6c07-188f-4757-9924-c4a4872845a3" providerId="ADAL" clId="{0B165971-708A-4E71-B6E2-6462977900D1}" dt="2023-12-09T02:32:46.079" v="1469" actId="47"/>
        <pc:sldMkLst>
          <pc:docMk/>
          <pc:sldMk cId="482517314" sldId="270"/>
        </pc:sldMkLst>
      </pc:sldChg>
      <pc:sldChg chg="del">
        <pc:chgData name="이준용" userId="b91c6c07-188f-4757-9924-c4a4872845a3" providerId="ADAL" clId="{0B165971-708A-4E71-B6E2-6462977900D1}" dt="2023-12-09T02:32:47.906" v="1470" actId="47"/>
        <pc:sldMkLst>
          <pc:docMk/>
          <pc:sldMk cId="2324358102" sldId="271"/>
        </pc:sldMkLst>
      </pc:sldChg>
      <pc:sldChg chg="del">
        <pc:chgData name="이준용" userId="b91c6c07-188f-4757-9924-c4a4872845a3" providerId="ADAL" clId="{0B165971-708A-4E71-B6E2-6462977900D1}" dt="2023-12-09T02:32:57.166" v="1473" actId="47"/>
        <pc:sldMkLst>
          <pc:docMk/>
          <pc:sldMk cId="3970870575" sldId="272"/>
        </pc:sldMkLst>
      </pc:sldChg>
      <pc:sldChg chg="del">
        <pc:chgData name="이준용" userId="b91c6c07-188f-4757-9924-c4a4872845a3" providerId="ADAL" clId="{0B165971-708A-4E71-B6E2-6462977900D1}" dt="2023-12-09T02:32:56.215" v="1472" actId="47"/>
        <pc:sldMkLst>
          <pc:docMk/>
          <pc:sldMk cId="2891516544" sldId="273"/>
        </pc:sldMkLst>
      </pc:sldChg>
      <pc:sldChg chg="del">
        <pc:chgData name="이준용" userId="b91c6c07-188f-4757-9924-c4a4872845a3" providerId="ADAL" clId="{0B165971-708A-4E71-B6E2-6462977900D1}" dt="2023-12-09T02:41:41.925" v="1686" actId="47"/>
        <pc:sldMkLst>
          <pc:docMk/>
          <pc:sldMk cId="3310856892" sldId="274"/>
        </pc:sldMkLst>
      </pc:sldChg>
      <pc:sldChg chg="del">
        <pc:chgData name="이준용" userId="b91c6c07-188f-4757-9924-c4a4872845a3" providerId="ADAL" clId="{0B165971-708A-4E71-B6E2-6462977900D1}" dt="2023-12-09T02:41:42.815" v="1687" actId="47"/>
        <pc:sldMkLst>
          <pc:docMk/>
          <pc:sldMk cId="3586885058" sldId="275"/>
        </pc:sldMkLst>
      </pc:sldChg>
      <pc:sldChg chg="del">
        <pc:chgData name="이준용" userId="b91c6c07-188f-4757-9924-c4a4872845a3" providerId="ADAL" clId="{0B165971-708A-4E71-B6E2-6462977900D1}" dt="2023-12-09T02:41:43.701" v="1688" actId="47"/>
        <pc:sldMkLst>
          <pc:docMk/>
          <pc:sldMk cId="1916101753" sldId="276"/>
        </pc:sldMkLst>
      </pc:sldChg>
      <pc:sldChg chg="del">
        <pc:chgData name="이준용" userId="b91c6c07-188f-4757-9924-c4a4872845a3" providerId="ADAL" clId="{0B165971-708A-4E71-B6E2-6462977900D1}" dt="2023-12-09T02:41:46.677" v="1689" actId="47"/>
        <pc:sldMkLst>
          <pc:docMk/>
          <pc:sldMk cId="2263604596" sldId="277"/>
        </pc:sldMkLst>
      </pc:sldChg>
      <pc:sldChg chg="del">
        <pc:chgData name="이준용" userId="b91c6c07-188f-4757-9924-c4a4872845a3" providerId="ADAL" clId="{0B165971-708A-4E71-B6E2-6462977900D1}" dt="2023-12-09T02:41:38.701" v="1684" actId="47"/>
        <pc:sldMkLst>
          <pc:docMk/>
          <pc:sldMk cId="615271714" sldId="278"/>
        </pc:sldMkLst>
      </pc:sldChg>
      <pc:sldChg chg="del">
        <pc:chgData name="이준용" userId="b91c6c07-188f-4757-9924-c4a4872845a3" providerId="ADAL" clId="{0B165971-708A-4E71-B6E2-6462977900D1}" dt="2023-12-09T02:41:47.741" v="1690" actId="47"/>
        <pc:sldMkLst>
          <pc:docMk/>
          <pc:sldMk cId="1129446729" sldId="279"/>
        </pc:sldMkLst>
      </pc:sldChg>
      <pc:sldChg chg="del">
        <pc:chgData name="이준용" userId="b91c6c07-188f-4757-9924-c4a4872845a3" providerId="ADAL" clId="{0B165971-708A-4E71-B6E2-6462977900D1}" dt="2023-12-09T02:41:40.118" v="1685" actId="47"/>
        <pc:sldMkLst>
          <pc:docMk/>
          <pc:sldMk cId="2123616640" sldId="280"/>
        </pc:sldMkLst>
      </pc:sldChg>
      <pc:sldChg chg="del">
        <pc:chgData name="이준용" userId="b91c6c07-188f-4757-9924-c4a4872845a3" providerId="ADAL" clId="{0B165971-708A-4E71-B6E2-6462977900D1}" dt="2023-12-09T02:41:48.828" v="1691" actId="47"/>
        <pc:sldMkLst>
          <pc:docMk/>
          <pc:sldMk cId="3973949601" sldId="281"/>
        </pc:sldMkLst>
      </pc:sldChg>
      <pc:sldChg chg="del">
        <pc:chgData name="이준용" userId="b91c6c07-188f-4757-9924-c4a4872845a3" providerId="ADAL" clId="{0B165971-708A-4E71-B6E2-6462977900D1}" dt="2023-12-09T02:32:53.066" v="1471" actId="47"/>
        <pc:sldMkLst>
          <pc:docMk/>
          <pc:sldMk cId="2259443770" sldId="284"/>
        </pc:sldMkLst>
      </pc:sldChg>
      <pc:sldChg chg="modSp mod">
        <pc:chgData name="이준용" userId="b91c6c07-188f-4757-9924-c4a4872845a3" providerId="ADAL" clId="{0B165971-708A-4E71-B6E2-6462977900D1}" dt="2023-12-09T02:58:58.355" v="1757" actId="403"/>
        <pc:sldMkLst>
          <pc:docMk/>
          <pc:sldMk cId="1308367127" sldId="285"/>
        </pc:sldMkLst>
        <pc:spChg chg="mod">
          <ac:chgData name="이준용" userId="b91c6c07-188f-4757-9924-c4a4872845a3" providerId="ADAL" clId="{0B165971-708A-4E71-B6E2-6462977900D1}" dt="2023-12-09T02:58:58.355" v="1757" actId="403"/>
          <ac:spMkLst>
            <pc:docMk/>
            <pc:sldMk cId="1308367127" sldId="285"/>
            <ac:spMk id="2" creationId="{73564144-6528-5853-5D13-D205AFBCF3BB}"/>
          </ac:spMkLst>
        </pc:spChg>
      </pc:sldChg>
      <pc:sldChg chg="modSp mod">
        <pc:chgData name="이준용" userId="b91c6c07-188f-4757-9924-c4a4872845a3" providerId="ADAL" clId="{0B165971-708A-4E71-B6E2-6462977900D1}" dt="2023-12-09T02:59:08.170" v="1760" actId="403"/>
        <pc:sldMkLst>
          <pc:docMk/>
          <pc:sldMk cId="1269940956" sldId="286"/>
        </pc:sldMkLst>
        <pc:spChg chg="mod">
          <ac:chgData name="이준용" userId="b91c6c07-188f-4757-9924-c4a4872845a3" providerId="ADAL" clId="{0B165971-708A-4E71-B6E2-6462977900D1}" dt="2023-12-09T02:59:08.170" v="1760" actId="403"/>
          <ac:spMkLst>
            <pc:docMk/>
            <pc:sldMk cId="1269940956" sldId="286"/>
            <ac:spMk id="2" creationId="{A6087779-985E-00C7-2A1D-0B71DC9DA2CC}"/>
          </ac:spMkLst>
        </pc:spChg>
      </pc:sldChg>
      <pc:sldChg chg="modSp mod">
        <pc:chgData name="이준용" userId="b91c6c07-188f-4757-9924-c4a4872845a3" providerId="ADAL" clId="{0B165971-708A-4E71-B6E2-6462977900D1}" dt="2023-12-09T02:59:28.675" v="1768" actId="403"/>
        <pc:sldMkLst>
          <pc:docMk/>
          <pc:sldMk cId="3152645450" sldId="287"/>
        </pc:sldMkLst>
        <pc:spChg chg="mod">
          <ac:chgData name="이준용" userId="b91c6c07-188f-4757-9924-c4a4872845a3" providerId="ADAL" clId="{0B165971-708A-4E71-B6E2-6462977900D1}" dt="2023-12-09T02:59:28.675" v="1768" actId="403"/>
          <ac:spMkLst>
            <pc:docMk/>
            <pc:sldMk cId="3152645450" sldId="287"/>
            <ac:spMk id="2" creationId="{9901F7A6-ABA9-9B5D-D2A2-16FFFE8B30E2}"/>
          </ac:spMkLst>
        </pc:spChg>
      </pc:sldChg>
      <pc:sldChg chg="modSp mod">
        <pc:chgData name="이준용" userId="b91c6c07-188f-4757-9924-c4a4872845a3" providerId="ADAL" clId="{0B165971-708A-4E71-B6E2-6462977900D1}" dt="2023-12-09T02:59:36.746" v="1771" actId="403"/>
        <pc:sldMkLst>
          <pc:docMk/>
          <pc:sldMk cId="1427670227" sldId="288"/>
        </pc:sldMkLst>
        <pc:spChg chg="mod">
          <ac:chgData name="이준용" userId="b91c6c07-188f-4757-9924-c4a4872845a3" providerId="ADAL" clId="{0B165971-708A-4E71-B6E2-6462977900D1}" dt="2023-12-09T02:59:36.746" v="1771" actId="403"/>
          <ac:spMkLst>
            <pc:docMk/>
            <pc:sldMk cId="1427670227" sldId="288"/>
            <ac:spMk id="2" creationId="{09D11B64-0673-DB8F-DD6C-F50DDA150A19}"/>
          </ac:spMkLst>
        </pc:spChg>
      </pc:sldChg>
      <pc:sldChg chg="addSp delSp modSp mod">
        <pc:chgData name="이준용" userId="b91c6c07-188f-4757-9924-c4a4872845a3" providerId="ADAL" clId="{0B165971-708A-4E71-B6E2-6462977900D1}" dt="2023-12-09T03:09:06.056" v="2185" actId="1076"/>
        <pc:sldMkLst>
          <pc:docMk/>
          <pc:sldMk cId="1198111893" sldId="289"/>
        </pc:sldMkLst>
        <pc:spChg chg="mod">
          <ac:chgData name="이준용" userId="b91c6c07-188f-4757-9924-c4a4872845a3" providerId="ADAL" clId="{0B165971-708A-4E71-B6E2-6462977900D1}" dt="2023-12-09T02:35:24.021" v="1552" actId="20577"/>
          <ac:spMkLst>
            <pc:docMk/>
            <pc:sldMk cId="1198111893" sldId="289"/>
            <ac:spMk id="2" creationId="{E9D32203-3B29-D00B-FA8D-D11C0CFFF332}"/>
          </ac:spMkLst>
        </pc:spChg>
        <pc:spChg chg="add mod">
          <ac:chgData name="이준용" userId="b91c6c07-188f-4757-9924-c4a4872845a3" providerId="ADAL" clId="{0B165971-708A-4E71-B6E2-6462977900D1}" dt="2023-12-09T02:40:33.869" v="1680" actId="20577"/>
          <ac:spMkLst>
            <pc:docMk/>
            <pc:sldMk cId="1198111893" sldId="289"/>
            <ac:spMk id="6" creationId="{DD444488-CAE2-CF5F-6F79-61D27C4C1AB4}"/>
          </ac:spMkLst>
        </pc:spChg>
        <pc:picChg chg="del">
          <ac:chgData name="이준용" userId="b91c6c07-188f-4757-9924-c4a4872845a3" providerId="ADAL" clId="{0B165971-708A-4E71-B6E2-6462977900D1}" dt="2023-12-09T03:08:45.621" v="2180" actId="478"/>
          <ac:picMkLst>
            <pc:docMk/>
            <pc:sldMk cId="1198111893" sldId="289"/>
            <ac:picMk id="3" creationId="{844B6B20-3169-4830-0EDF-3C1E7ADF99F5}"/>
          </ac:picMkLst>
        </pc:picChg>
        <pc:picChg chg="add mod">
          <ac:chgData name="이준용" userId="b91c6c07-188f-4757-9924-c4a4872845a3" providerId="ADAL" clId="{0B165971-708A-4E71-B6E2-6462977900D1}" dt="2023-12-09T03:09:06.056" v="2185" actId="1076"/>
          <ac:picMkLst>
            <pc:docMk/>
            <pc:sldMk cId="1198111893" sldId="289"/>
            <ac:picMk id="8" creationId="{12A5F5F0-BC11-F91F-34B9-08E5F8E5F713}"/>
          </ac:picMkLst>
        </pc:picChg>
      </pc:sldChg>
      <pc:sldChg chg="addSp delSp modSp mod">
        <pc:chgData name="이준용" userId="b91c6c07-188f-4757-9924-c4a4872845a3" providerId="ADAL" clId="{0B165971-708A-4E71-B6E2-6462977900D1}" dt="2023-12-09T02:57:48.973" v="1736" actId="207"/>
        <pc:sldMkLst>
          <pc:docMk/>
          <pc:sldMk cId="2514782650" sldId="290"/>
        </pc:sldMkLst>
        <pc:spChg chg="mod">
          <ac:chgData name="이준용" userId="b91c6c07-188f-4757-9924-c4a4872845a3" providerId="ADAL" clId="{0B165971-708A-4E71-B6E2-6462977900D1}" dt="2023-12-09T02:57:48.973" v="1736" actId="207"/>
          <ac:spMkLst>
            <pc:docMk/>
            <pc:sldMk cId="2514782650" sldId="290"/>
            <ac:spMk id="2" creationId="{699E8FF3-2217-866D-C07A-0EDEE909C550}"/>
          </ac:spMkLst>
        </pc:spChg>
        <pc:spChg chg="mod">
          <ac:chgData name="이준용" userId="b91c6c07-188f-4757-9924-c4a4872845a3" providerId="ADAL" clId="{0B165971-708A-4E71-B6E2-6462977900D1}" dt="2023-12-09T02:42:29.746" v="1695" actId="1076"/>
          <ac:spMkLst>
            <pc:docMk/>
            <pc:sldMk cId="2514782650" sldId="290"/>
            <ac:spMk id="3" creationId="{B9A4F9B7-86D7-68A2-C8F1-2083B198AFB4}"/>
          </ac:spMkLst>
        </pc:spChg>
        <pc:spChg chg="add del">
          <ac:chgData name="이준용" userId="b91c6c07-188f-4757-9924-c4a4872845a3" providerId="ADAL" clId="{0B165971-708A-4E71-B6E2-6462977900D1}" dt="2023-12-09T02:41:25.905" v="1683" actId="478"/>
          <ac:spMkLst>
            <pc:docMk/>
            <pc:sldMk cId="2514782650" sldId="290"/>
            <ac:spMk id="5" creationId="{CD73B494-0F14-ABD5-5AAA-137ED8B2E1E3}"/>
          </ac:spMkLst>
        </pc:spChg>
        <pc:spChg chg="add mod">
          <ac:chgData name="이준용" userId="b91c6c07-188f-4757-9924-c4a4872845a3" providerId="ADAL" clId="{0B165971-708A-4E71-B6E2-6462977900D1}" dt="2023-12-09T02:57:07.915" v="1730" actId="1076"/>
          <ac:spMkLst>
            <pc:docMk/>
            <pc:sldMk cId="2514782650" sldId="290"/>
            <ac:spMk id="6" creationId="{16AD75D1-BCA9-1F72-B4BC-598C7349875F}"/>
          </ac:spMkLst>
        </pc:spChg>
        <pc:picChg chg="mod">
          <ac:chgData name="이준용" userId="b91c6c07-188f-4757-9924-c4a4872845a3" providerId="ADAL" clId="{0B165971-708A-4E71-B6E2-6462977900D1}" dt="2023-12-09T02:57:18.405" v="1733" actId="1076"/>
          <ac:picMkLst>
            <pc:docMk/>
            <pc:sldMk cId="2514782650" sldId="290"/>
            <ac:picMk id="4" creationId="{C9F7559A-1B13-D436-CFAE-1D57F7202E6E}"/>
          </ac:picMkLst>
        </pc:picChg>
        <pc:picChg chg="add mod">
          <ac:chgData name="이준용" userId="b91c6c07-188f-4757-9924-c4a4872845a3" providerId="ADAL" clId="{0B165971-708A-4E71-B6E2-6462977900D1}" dt="2023-12-09T02:57:21.825" v="1734" actId="1076"/>
          <ac:picMkLst>
            <pc:docMk/>
            <pc:sldMk cId="2514782650" sldId="290"/>
            <ac:picMk id="7" creationId="{6B5FC1B4-1DF0-EB0E-15F8-AA16EEFF7083}"/>
          </ac:picMkLst>
        </pc:picChg>
      </pc:sldChg>
      <pc:sldChg chg="del">
        <pc:chgData name="이준용" userId="b91c6c07-188f-4757-9924-c4a4872845a3" providerId="ADAL" clId="{0B165971-708A-4E71-B6E2-6462977900D1}" dt="2023-12-09T02:57:28.055" v="1735" actId="47"/>
        <pc:sldMkLst>
          <pc:docMk/>
          <pc:sldMk cId="4079902107" sldId="291"/>
        </pc:sldMkLst>
      </pc:sldChg>
      <pc:sldChg chg="addSp delSp modSp mod">
        <pc:chgData name="이준용" userId="b91c6c07-188f-4757-9924-c4a4872845a3" providerId="ADAL" clId="{0B165971-708A-4E71-B6E2-6462977900D1}" dt="2023-12-09T03:10:38.328" v="2201" actId="20577"/>
        <pc:sldMkLst>
          <pc:docMk/>
          <pc:sldMk cId="3765684738" sldId="292"/>
        </pc:sldMkLst>
        <pc:spChg chg="mod">
          <ac:chgData name="이준용" userId="b91c6c07-188f-4757-9924-c4a4872845a3" providerId="ADAL" clId="{0B165971-708A-4E71-B6E2-6462977900D1}" dt="2023-12-09T02:58:28.305" v="1744" actId="404"/>
          <ac:spMkLst>
            <pc:docMk/>
            <pc:sldMk cId="3765684738" sldId="292"/>
            <ac:spMk id="2" creationId="{06201BCC-3E95-EC0E-1D58-57777D7B15FB}"/>
          </ac:spMkLst>
        </pc:spChg>
        <pc:spChg chg="add mod">
          <ac:chgData name="이준용" userId="b91c6c07-188f-4757-9924-c4a4872845a3" providerId="ADAL" clId="{0B165971-708A-4E71-B6E2-6462977900D1}" dt="2023-12-09T03:10:38.328" v="2201" actId="20577"/>
          <ac:spMkLst>
            <pc:docMk/>
            <pc:sldMk cId="3765684738" sldId="292"/>
            <ac:spMk id="6" creationId="{6A15DA52-7178-236E-92E3-46C97E91143F}"/>
          </ac:spMkLst>
        </pc:spChg>
        <pc:picChg chg="add del mod">
          <ac:chgData name="이준용" userId="b91c6c07-188f-4757-9924-c4a4872845a3" providerId="ADAL" clId="{0B165971-708A-4E71-B6E2-6462977900D1}" dt="2023-12-09T03:10:22.355" v="2193" actId="478"/>
          <ac:picMkLst>
            <pc:docMk/>
            <pc:sldMk cId="3765684738" sldId="292"/>
            <ac:picMk id="3" creationId="{3FAB5A54-3FDC-D514-CEE7-D1D07B266FFD}"/>
          </ac:picMkLst>
        </pc:picChg>
        <pc:picChg chg="add del">
          <ac:chgData name="이준용" userId="b91c6c07-188f-4757-9924-c4a4872845a3" providerId="ADAL" clId="{0B165971-708A-4E71-B6E2-6462977900D1}" dt="2023-12-09T03:08:10.425" v="2167" actId="22"/>
          <ac:picMkLst>
            <pc:docMk/>
            <pc:sldMk cId="3765684738" sldId="292"/>
            <ac:picMk id="8" creationId="{C63D1230-4CEE-8B92-3A95-B141AAD82DDC}"/>
          </ac:picMkLst>
        </pc:picChg>
        <pc:picChg chg="add del mod">
          <ac:chgData name="이준용" userId="b91c6c07-188f-4757-9924-c4a4872845a3" providerId="ADAL" clId="{0B165971-708A-4E71-B6E2-6462977900D1}" dt="2023-12-09T03:08:39.285" v="2178" actId="22"/>
          <ac:picMkLst>
            <pc:docMk/>
            <pc:sldMk cId="3765684738" sldId="292"/>
            <ac:picMk id="10" creationId="{29B07894-8DE5-9000-9131-C8539F6ECC34}"/>
          </ac:picMkLst>
        </pc:picChg>
        <pc:picChg chg="add mod">
          <ac:chgData name="이준용" userId="b91c6c07-188f-4757-9924-c4a4872845a3" providerId="ADAL" clId="{0B165971-708A-4E71-B6E2-6462977900D1}" dt="2023-12-09T03:10:33.579" v="2199" actId="1076"/>
          <ac:picMkLst>
            <pc:docMk/>
            <pc:sldMk cId="3765684738" sldId="292"/>
            <ac:picMk id="12" creationId="{E63B48C7-F355-2033-F73C-A9B0AF787DBC}"/>
          </ac:picMkLst>
        </pc:picChg>
      </pc:sldChg>
      <pc:sldChg chg="addSp modSp mod">
        <pc:chgData name="이준용" userId="b91c6c07-188f-4757-9924-c4a4872845a3" providerId="ADAL" clId="{0B165971-708A-4E71-B6E2-6462977900D1}" dt="2023-12-09T02:58:38.225" v="1749" actId="404"/>
        <pc:sldMkLst>
          <pc:docMk/>
          <pc:sldMk cId="510054688" sldId="293"/>
        </pc:sldMkLst>
        <pc:spChg chg="mod">
          <ac:chgData name="이준용" userId="b91c6c07-188f-4757-9924-c4a4872845a3" providerId="ADAL" clId="{0B165971-708A-4E71-B6E2-6462977900D1}" dt="2023-12-09T02:58:38.225" v="1749" actId="404"/>
          <ac:spMkLst>
            <pc:docMk/>
            <pc:sldMk cId="510054688" sldId="293"/>
            <ac:spMk id="2" creationId="{B68A6477-9BD3-FF12-0825-B7AA1C850D88}"/>
          </ac:spMkLst>
        </pc:spChg>
        <pc:spChg chg="add mod">
          <ac:chgData name="이준용" userId="b91c6c07-188f-4757-9924-c4a4872845a3" providerId="ADAL" clId="{0B165971-708A-4E71-B6E2-6462977900D1}" dt="2023-12-09T02:56:27.615" v="1725" actId="1076"/>
          <ac:spMkLst>
            <pc:docMk/>
            <pc:sldMk cId="510054688" sldId="293"/>
            <ac:spMk id="5" creationId="{3CAB371E-3923-0206-5E00-4161C025A5A0}"/>
          </ac:spMkLst>
        </pc:spChg>
        <pc:picChg chg="add mod">
          <ac:chgData name="이준용" userId="b91c6c07-188f-4757-9924-c4a4872845a3" providerId="ADAL" clId="{0B165971-708A-4E71-B6E2-6462977900D1}" dt="2023-12-09T02:56:34.802" v="1727" actId="1076"/>
          <ac:picMkLst>
            <pc:docMk/>
            <pc:sldMk cId="510054688" sldId="293"/>
            <ac:picMk id="6" creationId="{1D21F5C8-5DD5-C072-7ED9-2AAB92575C03}"/>
          </ac:picMkLst>
        </pc:picChg>
      </pc:sldChg>
      <pc:sldChg chg="del">
        <pc:chgData name="이준용" userId="b91c6c07-188f-4757-9924-c4a4872845a3" providerId="ADAL" clId="{0B165971-708A-4E71-B6E2-6462977900D1}" dt="2023-12-09T02:56:38.096" v="1728" actId="47"/>
        <pc:sldMkLst>
          <pc:docMk/>
          <pc:sldMk cId="1599274164" sldId="294"/>
        </pc:sldMkLst>
      </pc:sldChg>
      <pc:sldChg chg="addSp delSp modSp add mod ord">
        <pc:chgData name="이준용" userId="b91c6c07-188f-4757-9924-c4a4872845a3" providerId="ADAL" clId="{0B165971-708A-4E71-B6E2-6462977900D1}" dt="2023-12-09T02:35:59.625" v="1592" actId="478"/>
        <pc:sldMkLst>
          <pc:docMk/>
          <pc:sldMk cId="73239488" sldId="295"/>
        </pc:sldMkLst>
        <pc:spChg chg="add del mod">
          <ac:chgData name="이준용" userId="b91c6c07-188f-4757-9924-c4a4872845a3" providerId="ADAL" clId="{0B165971-708A-4E71-B6E2-6462977900D1}" dt="2023-12-09T02:35:59.625" v="1592" actId="478"/>
          <ac:spMkLst>
            <pc:docMk/>
            <pc:sldMk cId="73239488" sldId="295"/>
            <ac:spMk id="3" creationId="{6227B48C-F91B-6FC6-A697-64DFA6293956}"/>
          </ac:spMkLst>
        </pc:spChg>
        <pc:spChg chg="del">
          <ac:chgData name="이준용" userId="b91c6c07-188f-4757-9924-c4a4872845a3" providerId="ADAL" clId="{0B165971-708A-4E71-B6E2-6462977900D1}" dt="2023-12-09T02:35:57.706" v="1591" actId="478"/>
          <ac:spMkLst>
            <pc:docMk/>
            <pc:sldMk cId="73239488" sldId="295"/>
            <ac:spMk id="5" creationId="{B5231747-0CDA-5481-E70A-8FEA50C63D48}"/>
          </ac:spMkLst>
        </pc:spChg>
        <pc:spChg chg="mod">
          <ac:chgData name="이준용" userId="b91c6c07-188f-4757-9924-c4a4872845a3" providerId="ADAL" clId="{0B165971-708A-4E71-B6E2-6462977900D1}" dt="2023-12-09T02:35:54.645" v="1589"/>
          <ac:spMkLst>
            <pc:docMk/>
            <pc:sldMk cId="73239488" sldId="295"/>
            <ac:spMk id="15" creationId="{112751EB-F3BF-CFFB-4450-675B4704E8DF}"/>
          </ac:spMkLst>
        </pc:spChg>
        <pc:picChg chg="del">
          <ac:chgData name="이준용" userId="b91c6c07-188f-4757-9924-c4a4872845a3" providerId="ADAL" clId="{0B165971-708A-4E71-B6E2-6462977900D1}" dt="2023-12-09T02:35:55.406" v="1590" actId="478"/>
          <ac:picMkLst>
            <pc:docMk/>
            <pc:sldMk cId="73239488" sldId="295"/>
            <ac:picMk id="4" creationId="{025706F5-95DB-C6F8-81A2-2F69C27A429A}"/>
          </ac:picMkLst>
        </pc:picChg>
      </pc:sldChg>
      <pc:sldChg chg="add del">
        <pc:chgData name="이준용" userId="b91c6c07-188f-4757-9924-c4a4872845a3" providerId="ADAL" clId="{0B165971-708A-4E71-B6E2-6462977900D1}" dt="2023-12-09T02:08:16.965" v="993"/>
        <pc:sldMkLst>
          <pc:docMk/>
          <pc:sldMk cId="3071822707" sldId="295"/>
        </pc:sldMkLst>
      </pc:sldChg>
      <pc:sldChg chg="addSp delSp modSp add mod">
        <pc:chgData name="이준용" userId="b91c6c07-188f-4757-9924-c4a4872845a3" providerId="ADAL" clId="{0B165971-708A-4E71-B6E2-6462977900D1}" dt="2023-12-11T10:25:34.624" v="2713" actId="1076"/>
        <pc:sldMkLst>
          <pc:docMk/>
          <pc:sldMk cId="1057288069" sldId="296"/>
        </pc:sldMkLst>
        <pc:spChg chg="mod">
          <ac:chgData name="이준용" userId="b91c6c07-188f-4757-9924-c4a4872845a3" providerId="ADAL" clId="{0B165971-708A-4E71-B6E2-6462977900D1}" dt="2023-12-09T03:19:30.385" v="2667"/>
          <ac:spMkLst>
            <pc:docMk/>
            <pc:sldMk cId="1057288069" sldId="296"/>
            <ac:spMk id="15" creationId="{112751EB-F3BF-CFFB-4450-675B4704E8DF}"/>
          </ac:spMkLst>
        </pc:spChg>
        <pc:picChg chg="add mod">
          <ac:chgData name="이준용" userId="b91c6c07-188f-4757-9924-c4a4872845a3" providerId="ADAL" clId="{0B165971-708A-4E71-B6E2-6462977900D1}" dt="2023-12-11T10:25:34.624" v="2713" actId="1076"/>
          <ac:picMkLst>
            <pc:docMk/>
            <pc:sldMk cId="1057288069" sldId="296"/>
            <ac:picMk id="2" creationId="{DFF31898-4BED-CB2F-8BED-4E4C3496D41F}"/>
          </ac:picMkLst>
        </pc:picChg>
        <pc:picChg chg="add del mod">
          <ac:chgData name="이준용" userId="b91c6c07-188f-4757-9924-c4a4872845a3" providerId="ADAL" clId="{0B165971-708A-4E71-B6E2-6462977900D1}" dt="2023-12-11T03:07:58.301" v="2695" actId="21"/>
          <ac:picMkLst>
            <pc:docMk/>
            <pc:sldMk cId="1057288069" sldId="296"/>
            <ac:picMk id="3" creationId="{C03DA59D-F290-92F0-6465-2970F0FFAAC1}"/>
          </ac:picMkLst>
        </pc:picChg>
        <pc:picChg chg="add del mod">
          <ac:chgData name="이준용" userId="b91c6c07-188f-4757-9924-c4a4872845a3" providerId="ADAL" clId="{0B165971-708A-4E71-B6E2-6462977900D1}" dt="2023-12-11T03:08:11.666" v="2700"/>
          <ac:picMkLst>
            <pc:docMk/>
            <pc:sldMk cId="1057288069" sldId="296"/>
            <ac:picMk id="4" creationId="{02778D8A-5407-8FF3-9775-37BC0C0671EB}"/>
          </ac:picMkLst>
        </pc:picChg>
      </pc:sldChg>
      <pc:sldChg chg="modSp mod">
        <pc:chgData name="이준용" userId="b91c6c07-188f-4757-9924-c4a4872845a3" providerId="ADAL" clId="{0B165971-708A-4E71-B6E2-6462977900D1}" dt="2023-12-11T02:51:02.052" v="2677" actId="20577"/>
        <pc:sldMkLst>
          <pc:docMk/>
          <pc:sldMk cId="1127944933" sldId="297"/>
        </pc:sldMkLst>
        <pc:spChg chg="mod">
          <ac:chgData name="이준용" userId="b91c6c07-188f-4757-9924-c4a4872845a3" providerId="ADAL" clId="{0B165971-708A-4E71-B6E2-6462977900D1}" dt="2023-12-11T02:51:02.052" v="2677" actId="20577"/>
          <ac:spMkLst>
            <pc:docMk/>
            <pc:sldMk cId="1127944933" sldId="297"/>
            <ac:spMk id="3" creationId="{00000000-0000-0000-0000-000000000000}"/>
          </ac:spMkLst>
        </pc:spChg>
      </pc:sldChg>
      <pc:sldChg chg="modSp mod">
        <pc:chgData name="이준용" userId="b91c6c07-188f-4757-9924-c4a4872845a3" providerId="ADAL" clId="{0B165971-708A-4E71-B6E2-6462977900D1}" dt="2023-12-11T02:51:07.053" v="2679" actId="20577"/>
        <pc:sldMkLst>
          <pc:docMk/>
          <pc:sldMk cId="2642327620" sldId="298"/>
        </pc:sldMkLst>
        <pc:spChg chg="mod">
          <ac:chgData name="이준용" userId="b91c6c07-188f-4757-9924-c4a4872845a3" providerId="ADAL" clId="{0B165971-708A-4E71-B6E2-6462977900D1}" dt="2023-12-11T02:51:07.053" v="2679" actId="20577"/>
          <ac:spMkLst>
            <pc:docMk/>
            <pc:sldMk cId="2642327620" sldId="298"/>
            <ac:spMk id="2" creationId="{9901F7A6-ABA9-9B5D-D2A2-16FFFE8B30E2}"/>
          </ac:spMkLst>
        </pc:spChg>
        <pc:spChg chg="ord">
          <ac:chgData name="이준용" userId="b91c6c07-188f-4757-9924-c4a4872845a3" providerId="ADAL" clId="{0B165971-708A-4E71-B6E2-6462977900D1}" dt="2023-12-11T02:44:13.893" v="2668" actId="166"/>
          <ac:spMkLst>
            <pc:docMk/>
            <pc:sldMk cId="2642327620" sldId="298"/>
            <ac:spMk id="6" creationId="{65579FBA-E29C-D202-36F0-FC137C16CE97}"/>
          </ac:spMkLst>
        </pc:spChg>
      </pc:sldChg>
      <pc:sldChg chg="modSp mod">
        <pc:chgData name="이준용" userId="b91c6c07-188f-4757-9924-c4a4872845a3" providerId="ADAL" clId="{0B165971-708A-4E71-B6E2-6462977900D1}" dt="2023-12-11T02:51:12.297" v="2683" actId="20577"/>
        <pc:sldMkLst>
          <pc:docMk/>
          <pc:sldMk cId="2599879514" sldId="299"/>
        </pc:sldMkLst>
        <pc:spChg chg="mod">
          <ac:chgData name="이준용" userId="b91c6c07-188f-4757-9924-c4a4872845a3" providerId="ADAL" clId="{0B165971-708A-4E71-B6E2-6462977900D1}" dt="2023-12-11T02:51:12.297" v="2683" actId="20577"/>
          <ac:spMkLst>
            <pc:docMk/>
            <pc:sldMk cId="2599879514" sldId="299"/>
            <ac:spMk id="3" creationId="{00000000-0000-0000-0000-000000000000}"/>
          </ac:spMkLst>
        </pc:spChg>
      </pc:sldChg>
      <pc:sldChg chg="modSp mod">
        <pc:chgData name="이준용" userId="b91c6c07-188f-4757-9924-c4a4872845a3" providerId="ADAL" clId="{0B165971-708A-4E71-B6E2-6462977900D1}" dt="2023-12-11T02:51:17.756" v="2687" actId="20577"/>
        <pc:sldMkLst>
          <pc:docMk/>
          <pc:sldMk cId="598154232" sldId="300"/>
        </pc:sldMkLst>
        <pc:spChg chg="mod">
          <ac:chgData name="이준용" userId="b91c6c07-188f-4757-9924-c4a4872845a3" providerId="ADAL" clId="{0B165971-708A-4E71-B6E2-6462977900D1}" dt="2023-12-11T02:51:17.756" v="2687" actId="20577"/>
          <ac:spMkLst>
            <pc:docMk/>
            <pc:sldMk cId="598154232" sldId="300"/>
            <ac:spMk id="2" creationId="{9901F7A6-ABA9-9B5D-D2A2-16FFFE8B30E2}"/>
          </ac:spMkLst>
        </pc:spChg>
        <pc:spChg chg="ord">
          <ac:chgData name="이준용" userId="b91c6c07-188f-4757-9924-c4a4872845a3" providerId="ADAL" clId="{0B165971-708A-4E71-B6E2-6462977900D1}" dt="2023-12-11T02:44:39.319" v="2669" actId="166"/>
          <ac:spMkLst>
            <pc:docMk/>
            <pc:sldMk cId="598154232" sldId="300"/>
            <ac:spMk id="6" creationId="{65579FBA-E29C-D202-36F0-FC137C16CE97}"/>
          </ac:spMkLst>
        </pc:spChg>
      </pc:sldChg>
      <pc:sldChg chg="addSp delSp modSp add mod">
        <pc:chgData name="이준용" userId="b91c6c07-188f-4757-9924-c4a4872845a3" providerId="ADAL" clId="{0B165971-708A-4E71-B6E2-6462977900D1}" dt="2023-12-11T10:25:37.392" v="2714" actId="14100"/>
        <pc:sldMkLst>
          <pc:docMk/>
          <pc:sldMk cId="1681996384" sldId="301"/>
        </pc:sldMkLst>
        <pc:picChg chg="del">
          <ac:chgData name="이준용" userId="b91c6c07-188f-4757-9924-c4a4872845a3" providerId="ADAL" clId="{0B165971-708A-4E71-B6E2-6462977900D1}" dt="2023-12-11T03:08:22.743" v="2703" actId="478"/>
          <ac:picMkLst>
            <pc:docMk/>
            <pc:sldMk cId="1681996384" sldId="301"/>
            <ac:picMk id="2" creationId="{DFF31898-4BED-CB2F-8BED-4E4C3496D41F}"/>
          </ac:picMkLst>
        </pc:picChg>
        <pc:picChg chg="add mod">
          <ac:chgData name="이준용" userId="b91c6c07-188f-4757-9924-c4a4872845a3" providerId="ADAL" clId="{0B165971-708A-4E71-B6E2-6462977900D1}" dt="2023-12-11T10:25:37.392" v="2714" actId="14100"/>
          <ac:picMkLst>
            <pc:docMk/>
            <pc:sldMk cId="1681996384" sldId="301"/>
            <ac:picMk id="3" creationId="{AB7A32C3-E834-7596-5B3C-5D5DD6C1CB8C}"/>
          </ac:picMkLst>
        </pc:picChg>
      </pc:sldChg>
      <pc:sldChg chg="add del modTransition">
        <pc:chgData name="이준용" userId="b91c6c07-188f-4757-9924-c4a4872845a3" providerId="ADAL" clId="{0B165971-708A-4E71-B6E2-6462977900D1}" dt="2023-12-09T02:22:55.935" v="1275" actId="47"/>
        <pc:sldMkLst>
          <pc:docMk/>
          <pc:sldMk cId="3521742192" sldId="358"/>
        </pc:sldMkLst>
      </pc:sldChg>
      <pc:sldChg chg="add del modTransition">
        <pc:chgData name="이준용" userId="b91c6c07-188f-4757-9924-c4a4872845a3" providerId="ADAL" clId="{0B165971-708A-4E71-B6E2-6462977900D1}" dt="2023-12-09T02:11:27.796" v="1004" actId="47"/>
        <pc:sldMkLst>
          <pc:docMk/>
          <pc:sldMk cId="231126496" sldId="372"/>
        </pc:sldMkLst>
      </pc:sldChg>
    </pc:docChg>
  </pc:docChgLst>
  <pc:docChgLst>
    <pc:chgData name="게스트 사용자" userId="S::urn:spo:anon#3d79aa4aad15eb7743126ed4a04579b0160385232ae2fce159903350ed3cacef::" providerId="AD" clId="Web-{8763EDE7-F182-0D21-94DB-A3C369FD96A8}"/>
    <pc:docChg chg="addSld modSld sldOrd">
      <pc:chgData name="게스트 사용자" userId="S::urn:spo:anon#3d79aa4aad15eb7743126ed4a04579b0160385232ae2fce159903350ed3cacef::" providerId="AD" clId="Web-{8763EDE7-F182-0D21-94DB-A3C369FD96A8}" dt="2023-11-13T06:55:46.599" v="135" actId="1076"/>
      <pc:docMkLst>
        <pc:docMk/>
      </pc:docMkLst>
      <pc:sldChg chg="ord">
        <pc:chgData name="게스트 사용자" userId="S::urn:spo:anon#3d79aa4aad15eb7743126ed4a04579b0160385232ae2fce159903350ed3cacef::" providerId="AD" clId="Web-{8763EDE7-F182-0D21-94DB-A3C369FD96A8}" dt="2023-11-13T05:56:34.012" v="107"/>
        <pc:sldMkLst>
          <pc:docMk/>
          <pc:sldMk cId="2997604449" sldId="260"/>
        </pc:sldMkLst>
      </pc:sldChg>
      <pc:sldChg chg="addSp delSp modSp ord">
        <pc:chgData name="게스트 사용자" userId="S::urn:spo:anon#3d79aa4aad15eb7743126ed4a04579b0160385232ae2fce159903350ed3cacef::" providerId="AD" clId="Web-{8763EDE7-F182-0D21-94DB-A3C369FD96A8}" dt="2023-11-13T06:23:53.508" v="109"/>
        <pc:sldMkLst>
          <pc:docMk/>
          <pc:sldMk cId="2582648554" sldId="261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39:46.369" v="45" actId="20577"/>
          <ac:spMkLst>
            <pc:docMk/>
            <pc:sldMk cId="2582648554" sldId="261"/>
            <ac:spMk id="7" creationId="{00000000-0000-0000-0000-000000000000}"/>
          </ac:spMkLst>
        </pc:spChg>
        <pc:graphicFrameChg chg="add del mod">
          <ac:chgData name="게스트 사용자" userId="S::urn:spo:anon#3d79aa4aad15eb7743126ed4a04579b0160385232ae2fce159903350ed3cacef::" providerId="AD" clId="Web-{8763EDE7-F182-0D21-94DB-A3C369FD96A8}" dt="2023-11-13T05:38:18.676" v="19"/>
          <ac:graphicFrameMkLst>
            <pc:docMk/>
            <pc:sldMk cId="2582648554" sldId="261"/>
            <ac:graphicFrameMk id="3" creationId="{64813D0A-76D2-0AA5-17CA-2C1FAD47EDF2}"/>
          </ac:graphicFrameMkLst>
        </pc:graphicFrame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6:23:53.508" v="109"/>
          <ac:graphicFrameMkLst>
            <pc:docMk/>
            <pc:sldMk cId="2582648554" sldId="261"/>
            <ac:graphicFrameMk id="5" creationId="{440716D9-2B85-3FA7-A6B7-761113C9A1D9}"/>
          </ac:graphicFrameMkLst>
        </pc:graphicFrameChg>
      </pc:sldChg>
      <pc:sldChg chg="addSp modSp ord">
        <pc:chgData name="게스트 사용자" userId="S::urn:spo:anon#3d79aa4aad15eb7743126ed4a04579b0160385232ae2fce159903350ed3cacef::" providerId="AD" clId="Web-{8763EDE7-F182-0D21-94DB-A3C369FD96A8}" dt="2023-11-13T05:51:57.604" v="102"/>
        <pc:sldMkLst>
          <pc:docMk/>
          <pc:sldMk cId="1774583444" sldId="262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0:42.904" v="49" actId="20577"/>
          <ac:spMkLst>
            <pc:docMk/>
            <pc:sldMk cId="1774583444" sldId="262"/>
            <ac:spMk id="3" creationId="{00000000-0000-0000-0000-000000000000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1:05.093" v="55" actId="1076"/>
          <ac:graphicFrameMkLst>
            <pc:docMk/>
            <pc:sldMk cId="1774583444" sldId="262"/>
            <ac:graphicFrameMk id="4" creationId="{4F7953A0-5C98-08C5-7566-AABE6FB8888A}"/>
          </ac:graphicFrameMkLst>
        </pc:graphicFrameChg>
      </pc:sldChg>
      <pc:sldChg chg="addSp delSp modSp ord">
        <pc:chgData name="게스트 사용자" userId="S::urn:spo:anon#3d79aa4aad15eb7743126ed4a04579b0160385232ae2fce159903350ed3cacef::" providerId="AD" clId="Web-{8763EDE7-F182-0D21-94DB-A3C369FD96A8}" dt="2023-11-13T06:55:46.599" v="135" actId="1076"/>
        <pc:sldMkLst>
          <pc:docMk/>
          <pc:sldMk cId="3768728588" sldId="263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2:20.051" v="62" actId="20577"/>
          <ac:spMkLst>
            <pc:docMk/>
            <pc:sldMk cId="3768728588" sldId="263"/>
            <ac:spMk id="3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1:49.408" v="57"/>
          <ac:spMkLst>
            <pc:docMk/>
            <pc:sldMk cId="3768728588" sldId="263"/>
            <ac:spMk id="4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1:44.205" v="56"/>
          <ac:spMkLst>
            <pc:docMk/>
            <pc:sldMk cId="3768728588" sldId="263"/>
            <ac:spMk id="5" creationId="{00000000-0000-0000-0000-000000000000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6:55:46.599" v="135" actId="1076"/>
          <ac:graphicFrameMkLst>
            <pc:docMk/>
            <pc:sldMk cId="3768728588" sldId="263"/>
            <ac:graphicFrameMk id="7" creationId="{B0ECD940-F9C2-1D26-D38C-61E80C081F5F}"/>
          </ac:graphicFrameMkLst>
        </pc:graphicFrameChg>
        <pc:graphicFrameChg chg="del mod modGraphic">
          <ac:chgData name="게스트 사용자" userId="S::urn:spo:anon#3d79aa4aad15eb7743126ed4a04579b0160385232ae2fce159903350ed3cacef::" providerId="AD" clId="Web-{8763EDE7-F182-0D21-94DB-A3C369FD96A8}" dt="2023-11-13T06:53:38.919" v="129"/>
          <ac:graphicFrameMkLst>
            <pc:docMk/>
            <pc:sldMk cId="3768728588" sldId="263"/>
            <ac:graphicFrameMk id="8" creationId="{C0312A2C-1DB8-66A8-3712-D59146D8C237}"/>
          </ac:graphicFrameMkLst>
        </pc:graphicFrameChg>
      </pc:sldChg>
      <pc:sldChg chg="modSp ord">
        <pc:chgData name="게스트 사용자" userId="S::urn:spo:anon#3d79aa4aad15eb7743126ed4a04579b0160385232ae2fce159903350ed3cacef::" providerId="AD" clId="Web-{8763EDE7-F182-0D21-94DB-A3C369FD96A8}" dt="2023-11-13T06:53:40.122" v="130"/>
        <pc:sldMkLst>
          <pc:docMk/>
          <pc:sldMk cId="3539015966" sldId="264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2:36.286" v="66" actId="20577"/>
          <ac:spMkLst>
            <pc:docMk/>
            <pc:sldMk cId="3539015966" sldId="264"/>
            <ac:spMk id="5" creationId="{00000000-0000-0000-0000-000000000000}"/>
          </ac:spMkLst>
        </pc:spChg>
      </pc:sldChg>
      <pc:sldChg chg="ord">
        <pc:chgData name="게스트 사용자" userId="S::urn:spo:anon#3d79aa4aad15eb7743126ed4a04579b0160385232ae2fce159903350ed3cacef::" providerId="AD" clId="Web-{8763EDE7-F182-0D21-94DB-A3C369FD96A8}" dt="2023-11-13T05:26:46.117" v="0"/>
        <pc:sldMkLst>
          <pc:docMk/>
          <pc:sldMk cId="2311843466" sldId="266"/>
        </pc:sldMkLst>
      </pc:sldChg>
      <pc:sldChg chg="ord">
        <pc:chgData name="게스트 사용자" userId="S::urn:spo:anon#3d79aa4aad15eb7743126ed4a04579b0160385232ae2fce159903350ed3cacef::" providerId="AD" clId="Web-{8763EDE7-F182-0D21-94DB-A3C369FD96A8}" dt="2023-11-13T05:48:07.089" v="99"/>
        <pc:sldMkLst>
          <pc:docMk/>
          <pc:sldMk cId="2766809657" sldId="267"/>
        </pc:sldMkLst>
      </pc:sldChg>
      <pc:sldChg chg="addSp delSp modSp new ord">
        <pc:chgData name="게스트 사용자" userId="S::urn:spo:anon#3d79aa4aad15eb7743126ed4a04579b0160385232ae2fce159903350ed3cacef::" providerId="AD" clId="Web-{8763EDE7-F182-0D21-94DB-A3C369FD96A8}" dt="2023-11-13T05:46:05.331" v="97"/>
        <pc:sldMkLst>
          <pc:docMk/>
          <pc:sldMk cId="615271714" sldId="278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3:22.618" v="73" actId="20577"/>
          <ac:spMkLst>
            <pc:docMk/>
            <pc:sldMk cId="615271714" sldId="278"/>
            <ac:spMk id="2" creationId="{C4D04863-66C3-45AC-5F4A-BB09C9573B08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4:51.451" v="89"/>
          <ac:spMkLst>
            <pc:docMk/>
            <pc:sldMk cId="615271714" sldId="278"/>
            <ac:spMk id="3" creationId="{63CC1914-186C-0E42-F0A6-703F8B36EF31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4:53.780" v="90"/>
          <ac:spMkLst>
            <pc:docMk/>
            <pc:sldMk cId="615271714" sldId="278"/>
            <ac:spMk id="4" creationId="{F17873D2-29F1-31E8-B2AB-AE858D3C95D5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5:23.797" v="94" actId="1076"/>
          <ac:graphicFrameMkLst>
            <pc:docMk/>
            <pc:sldMk cId="615271714" sldId="278"/>
            <ac:graphicFrameMk id="6" creationId="{2FFDF12C-5563-399A-47BB-19F02BFED2BA}"/>
          </ac:graphicFrameMkLst>
        </pc:graphicFrameChg>
      </pc:sldChg>
      <pc:sldChg chg="addSp delSp modSp new ord">
        <pc:chgData name="게스트 사용자" userId="S::urn:spo:anon#3d79aa4aad15eb7743126ed4a04579b0160385232ae2fce159903350ed3cacef::" providerId="AD" clId="Web-{8763EDE7-F182-0D21-94DB-A3C369FD96A8}" dt="2023-11-13T05:46:17.285" v="98"/>
        <pc:sldMkLst>
          <pc:docMk/>
          <pc:sldMk cId="2123616640" sldId="280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3:29.806" v="77" actId="20577"/>
          <ac:spMkLst>
            <pc:docMk/>
            <pc:sldMk cId="2123616640" sldId="280"/>
            <ac:spMk id="2" creationId="{FD160DF2-4E42-6270-FFC4-3DBBE5F8CE85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3:52.698" v="79"/>
          <ac:spMkLst>
            <pc:docMk/>
            <pc:sldMk cId="2123616640" sldId="280"/>
            <ac:spMk id="3" creationId="{E8FB6CCA-C400-B691-CF38-A762DF2AAED3}"/>
          </ac:spMkLst>
        </pc:spChg>
        <pc:spChg chg="add del">
          <ac:chgData name="게스트 사용자" userId="S::urn:spo:anon#3d79aa4aad15eb7743126ed4a04579b0160385232ae2fce159903350ed3cacef::" providerId="AD" clId="Web-{8763EDE7-F182-0D21-94DB-A3C369FD96A8}" dt="2023-11-13T05:44:15.371" v="83"/>
          <ac:spMkLst>
            <pc:docMk/>
            <pc:sldMk cId="2123616640" sldId="280"/>
            <ac:spMk id="4" creationId="{EA3CAE22-15E3-8B28-9AB7-71D08A40A62A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4:32.919" v="88" actId="1076"/>
          <ac:graphicFrameMkLst>
            <pc:docMk/>
            <pc:sldMk cId="2123616640" sldId="280"/>
            <ac:graphicFrameMk id="6" creationId="{2D9BB8CB-8C9F-22AC-F82F-5DC674E8696F}"/>
          </ac:graphicFrameMkLst>
        </pc:graphicFrameChg>
      </pc:sldChg>
      <pc:sldChg chg="ord">
        <pc:chgData name="게스트 사용자" userId="S::urn:spo:anon#3d79aa4aad15eb7743126ed4a04579b0160385232ae2fce159903350ed3cacef::" providerId="AD" clId="Web-{8763EDE7-F182-0D21-94DB-A3C369FD96A8}" dt="2023-11-13T05:56:05.745" v="106"/>
        <pc:sldMkLst>
          <pc:docMk/>
          <pc:sldMk cId="2259443770" sldId="284"/>
        </pc:sldMkLst>
      </pc:sldChg>
    </pc:docChg>
  </pc:docChgLst>
  <pc:docChgLst>
    <pc:chgData name="박찬근" userId="S::vincent222@o365.hufs.ac.kr::a3ee8b74-4982-4baa-ae9c-59adadf94b72" providerId="AD" clId="Web-{12D2A127-A4EF-157C-CA06-180BBB3A29F9}"/>
    <pc:docChg chg="delSld modSld">
      <pc:chgData name="박찬근" userId="S::vincent222@o365.hufs.ac.kr::a3ee8b74-4982-4baa-ae9c-59adadf94b72" providerId="AD" clId="Web-{12D2A127-A4EF-157C-CA06-180BBB3A29F9}" dt="2023-12-10T04:44:46.821" v="9" actId="1076"/>
      <pc:docMkLst>
        <pc:docMk/>
      </pc:docMkLst>
      <pc:sldChg chg="addSp modSp">
        <pc:chgData name="박찬근" userId="S::vincent222@o365.hufs.ac.kr::a3ee8b74-4982-4baa-ae9c-59adadf94b72" providerId="AD" clId="Web-{12D2A127-A4EF-157C-CA06-180BBB3A29F9}" dt="2023-12-10T04:44:46.821" v="9" actId="1076"/>
        <pc:sldMkLst>
          <pc:docMk/>
          <pc:sldMk cId="1308367127" sldId="285"/>
        </pc:sldMkLst>
        <pc:spChg chg="mod">
          <ac:chgData name="박찬근" userId="S::vincent222@o365.hufs.ac.kr::a3ee8b74-4982-4baa-ae9c-59adadf94b72" providerId="AD" clId="Web-{12D2A127-A4EF-157C-CA06-180BBB3A29F9}" dt="2023-12-10T04:44:42.477" v="8" actId="1076"/>
          <ac:spMkLst>
            <pc:docMk/>
            <pc:sldMk cId="1308367127" sldId="285"/>
            <ac:spMk id="5" creationId="{B3501680-DBF8-000A-5539-D1A3CD62EC28}"/>
          </ac:spMkLst>
        </pc:spChg>
        <pc:spChg chg="add mod">
          <ac:chgData name="박찬근" userId="S::vincent222@o365.hufs.ac.kr::a3ee8b74-4982-4baa-ae9c-59adadf94b72" providerId="AD" clId="Web-{12D2A127-A4EF-157C-CA06-180BBB3A29F9}" dt="2023-12-10T04:44:25.069" v="5" actId="1076"/>
          <ac:spMkLst>
            <pc:docMk/>
            <pc:sldMk cId="1308367127" sldId="285"/>
            <ac:spMk id="9" creationId="{86A84378-CF18-BBA2-AAFB-4E3D823B8A1E}"/>
          </ac:spMkLst>
        </pc:spChg>
        <pc:picChg chg="mod">
          <ac:chgData name="박찬근" userId="S::vincent222@o365.hufs.ac.kr::a3ee8b74-4982-4baa-ae9c-59adadf94b72" providerId="AD" clId="Web-{12D2A127-A4EF-157C-CA06-180BBB3A29F9}" dt="2023-12-10T04:43:59.145" v="0" actId="1076"/>
          <ac:picMkLst>
            <pc:docMk/>
            <pc:sldMk cId="1308367127" sldId="285"/>
            <ac:picMk id="3" creationId="{FDE5B0D7-989A-1400-BEC8-A32A568B3ED2}"/>
          </ac:picMkLst>
        </pc:picChg>
        <pc:picChg chg="add mod">
          <ac:chgData name="박찬근" userId="S::vincent222@o365.hufs.ac.kr::a3ee8b74-4982-4baa-ae9c-59adadf94b72" providerId="AD" clId="Web-{12D2A127-A4EF-157C-CA06-180BBB3A29F9}" dt="2023-12-10T04:44:46.821" v="9" actId="1076"/>
          <ac:picMkLst>
            <pc:docMk/>
            <pc:sldMk cId="1308367127" sldId="285"/>
            <ac:picMk id="7" creationId="{7D847CBE-A49B-C847-E18B-9F2C506E39EA}"/>
          </ac:picMkLst>
        </pc:picChg>
      </pc:sldChg>
      <pc:sldChg chg="del">
        <pc:chgData name="박찬근" userId="S::vincent222@o365.hufs.ac.kr::a3ee8b74-4982-4baa-ae9c-59adadf94b72" providerId="AD" clId="Web-{12D2A127-A4EF-157C-CA06-180BBB3A29F9}" dt="2023-12-10T04:44:30.866" v="7"/>
        <pc:sldMkLst>
          <pc:docMk/>
          <pc:sldMk cId="1269940956" sldId="286"/>
        </pc:sldMkLst>
      </pc:sldChg>
    </pc:docChg>
  </pc:docChgLst>
  <pc:docChgLst>
    <pc:chgData name="게스트 사용자" userId="S::urn:spo:anon#3d79aa4aad15eb7743126ed4a04579b0160385232ae2fce159903350ed3cacef::" providerId="AD" clId="Web-{E12FAB66-EB2C-411F-9E96-416F7ED79814}"/>
    <pc:docChg chg="delSld modSld">
      <pc:chgData name="게스트 사용자" userId="S::urn:spo:anon#3d79aa4aad15eb7743126ed4a04579b0160385232ae2fce159903350ed3cacef::" providerId="AD" clId="Web-{E12FAB66-EB2C-411F-9E96-416F7ED79814}" dt="2023-12-09T02:37:58.499" v="154" actId="20577"/>
      <pc:docMkLst>
        <pc:docMk/>
      </pc:docMkLst>
      <pc:sldChg chg="modSp">
        <pc:chgData name="게스트 사용자" userId="S::urn:spo:anon#3d79aa4aad15eb7743126ed4a04579b0160385232ae2fce159903350ed3cacef::" providerId="AD" clId="Web-{E12FAB66-EB2C-411F-9E96-416F7ED79814}" dt="2023-12-09T02:35:56.854" v="79" actId="20577"/>
        <pc:sldMkLst>
          <pc:docMk/>
          <pc:sldMk cId="2997604449" sldId="260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5:56.854" v="79" actId="20577"/>
          <ac:spMkLst>
            <pc:docMk/>
            <pc:sldMk cId="2997604449" sldId="260"/>
            <ac:spMk id="15" creationId="{112751EB-F3BF-CFFB-4450-675B4704E8DF}"/>
          </ac:spMkLst>
        </pc:spChg>
      </pc:sldChg>
      <pc:sldChg chg="modSp">
        <pc:chgData name="게스트 사용자" userId="S::urn:spo:anon#3d79aa4aad15eb7743126ed4a04579b0160385232ae2fce159903350ed3cacef::" providerId="AD" clId="Web-{E12FAB66-EB2C-411F-9E96-416F7ED79814}" dt="2023-12-09T02:37:20.341" v="134" actId="20577"/>
        <pc:sldMkLst>
          <pc:docMk/>
          <pc:sldMk cId="2582648554" sldId="261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7:20.341" v="134" actId="20577"/>
          <ac:spMkLst>
            <pc:docMk/>
            <pc:sldMk cId="2582648554" sldId="261"/>
            <ac:spMk id="7" creationId="{00000000-0000-0000-0000-000000000000}"/>
          </ac:spMkLst>
        </pc:spChg>
      </pc:sldChg>
      <pc:sldChg chg="del">
        <pc:chgData name="게스트 사용자" userId="S::urn:spo:anon#3d79aa4aad15eb7743126ed4a04579b0160385232ae2fce159903350ed3cacef::" providerId="AD" clId="Web-{E12FAB66-EB2C-411F-9E96-416F7ED79814}" dt="2023-12-09T02:28:49.216" v="0"/>
        <pc:sldMkLst>
          <pc:docMk/>
          <pc:sldMk cId="3539015966" sldId="264"/>
        </pc:sldMkLst>
      </pc:sldChg>
      <pc:sldChg chg="modSp">
        <pc:chgData name="게스트 사용자" userId="S::urn:spo:anon#3d79aa4aad15eb7743126ed4a04579b0160385232ae2fce159903350ed3cacef::" providerId="AD" clId="Web-{E12FAB66-EB2C-411F-9E96-416F7ED79814}" dt="2023-12-09T02:36:11.605" v="89" actId="20577"/>
        <pc:sldMkLst>
          <pc:docMk/>
          <pc:sldMk cId="1198111893" sldId="289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6:11.605" v="89" actId="20577"/>
          <ac:spMkLst>
            <pc:docMk/>
            <pc:sldMk cId="1198111893" sldId="289"/>
            <ac:spMk id="2" creationId="{E9D32203-3B29-D00B-FA8D-D11C0CFFF332}"/>
          </ac:spMkLst>
        </pc:spChg>
      </pc:sldChg>
      <pc:sldChg chg="modSp">
        <pc:chgData name="게스트 사용자" userId="S::urn:spo:anon#3d79aa4aad15eb7743126ed4a04579b0160385232ae2fce159903350ed3cacef::" providerId="AD" clId="Web-{E12FAB66-EB2C-411F-9E96-416F7ED79814}" dt="2023-12-09T02:36:26.840" v="106" actId="20577"/>
        <pc:sldMkLst>
          <pc:docMk/>
          <pc:sldMk cId="2514782650" sldId="290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6:26.840" v="106" actId="20577"/>
          <ac:spMkLst>
            <pc:docMk/>
            <pc:sldMk cId="2514782650" sldId="290"/>
            <ac:spMk id="2" creationId="{699E8FF3-2217-866D-C07A-0EDEE909C550}"/>
          </ac:spMkLst>
        </pc:spChg>
      </pc:sldChg>
      <pc:sldChg chg="modSp">
        <pc:chgData name="게스트 사용자" userId="S::urn:spo:anon#3d79aa4aad15eb7743126ed4a04579b0160385232ae2fce159903350ed3cacef::" providerId="AD" clId="Web-{E12FAB66-EB2C-411F-9E96-416F7ED79814}" dt="2023-12-09T02:36:41.215" v="120" actId="20577"/>
        <pc:sldMkLst>
          <pc:docMk/>
          <pc:sldMk cId="4079902107" sldId="291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6:41.215" v="120" actId="20577"/>
          <ac:spMkLst>
            <pc:docMk/>
            <pc:sldMk cId="4079902107" sldId="291"/>
            <ac:spMk id="2" creationId="{144F1963-2B82-33E7-A67D-BC98984DB00C}"/>
          </ac:spMkLst>
        </pc:spChg>
      </pc:sldChg>
      <pc:sldChg chg="modSp">
        <pc:chgData name="게스트 사용자" userId="S::urn:spo:anon#3d79aa4aad15eb7743126ed4a04579b0160385232ae2fce159903350ed3cacef::" providerId="AD" clId="Web-{E12FAB66-EB2C-411F-9E96-416F7ED79814}" dt="2023-12-09T02:37:27.560" v="141" actId="20577"/>
        <pc:sldMkLst>
          <pc:docMk/>
          <pc:sldMk cId="3765684738" sldId="292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7:27.560" v="141" actId="20577"/>
          <ac:spMkLst>
            <pc:docMk/>
            <pc:sldMk cId="3765684738" sldId="292"/>
            <ac:spMk id="2" creationId="{06201BCC-3E95-EC0E-1D58-57777D7B15FB}"/>
          </ac:spMkLst>
        </pc:spChg>
      </pc:sldChg>
      <pc:sldChg chg="modSp">
        <pc:chgData name="게스트 사용자" userId="S::urn:spo:anon#3d79aa4aad15eb7743126ed4a04579b0160385232ae2fce159903350ed3cacef::" providerId="AD" clId="Web-{E12FAB66-EB2C-411F-9E96-416F7ED79814}" dt="2023-12-09T02:37:58.499" v="154" actId="20577"/>
        <pc:sldMkLst>
          <pc:docMk/>
          <pc:sldMk cId="510054688" sldId="293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7:58.499" v="154" actId="20577"/>
          <ac:spMkLst>
            <pc:docMk/>
            <pc:sldMk cId="510054688" sldId="293"/>
            <ac:spMk id="2" creationId="{B68A6477-9BD3-FF12-0825-B7AA1C850D88}"/>
          </ac:spMkLst>
        </pc:spChg>
      </pc:sldChg>
      <pc:sldChg chg="modSp">
        <pc:chgData name="게스트 사용자" userId="S::urn:spo:anon#3d79aa4aad15eb7743126ed4a04579b0160385232ae2fce159903350ed3cacef::" providerId="AD" clId="Web-{E12FAB66-EB2C-411F-9E96-416F7ED79814}" dt="2023-12-09T02:37:54.123" v="152" actId="20577"/>
        <pc:sldMkLst>
          <pc:docMk/>
          <pc:sldMk cId="1599274164" sldId="294"/>
        </pc:sldMkLst>
        <pc:spChg chg="mod">
          <ac:chgData name="게스트 사용자" userId="S::urn:spo:anon#3d79aa4aad15eb7743126ed4a04579b0160385232ae2fce159903350ed3cacef::" providerId="AD" clId="Web-{E12FAB66-EB2C-411F-9E96-416F7ED79814}" dt="2023-12-09T02:37:54.123" v="152" actId="20577"/>
          <ac:spMkLst>
            <pc:docMk/>
            <pc:sldMk cId="1599274164" sldId="294"/>
            <ac:spMk id="2" creationId="{0E478E0D-903A-CE07-3E47-73BF48AFF359}"/>
          </ac:spMkLst>
        </pc:spChg>
      </pc:sldChg>
    </pc:docChg>
  </pc:docChgLst>
  <pc:docChgLst>
    <pc:chgData name="이준용" userId="b91c6c07-188f-4757-9924-c4a4872845a3" providerId="ADAL" clId="{1F986FD9-1BB4-4E5A-A999-27A869AFCA44}"/>
    <pc:docChg chg="undo redo custSel addSld delSld modSld sldOrd">
      <pc:chgData name="이준용" userId="b91c6c07-188f-4757-9924-c4a4872845a3" providerId="ADAL" clId="{1F986FD9-1BB4-4E5A-A999-27A869AFCA44}" dt="2023-11-13T06:53:53" v="1009"/>
      <pc:docMkLst>
        <pc:docMk/>
      </pc:docMkLst>
      <pc:sldChg chg="addSp modSp mod">
        <pc:chgData name="이준용" userId="b91c6c07-188f-4757-9924-c4a4872845a3" providerId="ADAL" clId="{1F986FD9-1BB4-4E5A-A999-27A869AFCA44}" dt="2023-11-13T05:12:37.418" v="273" actId="255"/>
        <pc:sldMkLst>
          <pc:docMk/>
          <pc:sldMk cId="4112811468" sldId="258"/>
        </pc:sldMkLst>
        <pc:spChg chg="add mod">
          <ac:chgData name="이준용" userId="b91c6c07-188f-4757-9924-c4a4872845a3" providerId="ADAL" clId="{1F986FD9-1BB4-4E5A-A999-27A869AFCA44}" dt="2023-11-13T05:11:53.217" v="268" actId="20577"/>
          <ac:spMkLst>
            <pc:docMk/>
            <pc:sldMk cId="4112811468" sldId="258"/>
            <ac:spMk id="2" creationId="{20ECC5A6-17E9-6499-3B04-12EA8A741E1A}"/>
          </ac:spMkLst>
        </pc:spChg>
        <pc:spChg chg="mod">
          <ac:chgData name="이준용" userId="b91c6c07-188f-4757-9924-c4a4872845a3" providerId="ADAL" clId="{1F986FD9-1BB4-4E5A-A999-27A869AFCA44}" dt="2023-11-13T05:12:37.418" v="273" actId="255"/>
          <ac:spMkLst>
            <pc:docMk/>
            <pc:sldMk cId="4112811468" sldId="258"/>
            <ac:spMk id="4" creationId="{00000000-0000-0000-0000-000000000000}"/>
          </ac:spMkLst>
        </pc:spChg>
        <pc:spChg chg="mod">
          <ac:chgData name="이준용" userId="b91c6c07-188f-4757-9924-c4a4872845a3" providerId="ADAL" clId="{1F986FD9-1BB4-4E5A-A999-27A869AFCA44}" dt="2023-11-13T04:51:50.452" v="7"/>
          <ac:spMkLst>
            <pc:docMk/>
            <pc:sldMk cId="4112811468" sldId="258"/>
            <ac:spMk id="6" creationId="{00000000-0000-0000-0000-000000000000}"/>
          </ac:spMkLst>
        </pc:spChg>
      </pc:sldChg>
      <pc:sldChg chg="addSp delSp modSp mod">
        <pc:chgData name="이준용" userId="b91c6c07-188f-4757-9924-c4a4872845a3" providerId="ADAL" clId="{1F986FD9-1BB4-4E5A-A999-27A869AFCA44}" dt="2023-11-13T05:17:49.757" v="301" actId="1076"/>
        <pc:sldMkLst>
          <pc:docMk/>
          <pc:sldMk cId="1991568867" sldId="259"/>
        </pc:sldMkLst>
        <pc:spChg chg="add mod">
          <ac:chgData name="이준용" userId="b91c6c07-188f-4757-9924-c4a4872845a3" providerId="ADAL" clId="{1F986FD9-1BB4-4E5A-A999-27A869AFCA44}" dt="2023-11-13T05:17:49.757" v="301" actId="1076"/>
          <ac:spMkLst>
            <pc:docMk/>
            <pc:sldMk cId="1991568867" sldId="259"/>
            <ac:spMk id="4" creationId="{EAFF208E-E987-BE8D-2D8E-1597AB78A929}"/>
          </ac:spMkLst>
        </pc:spChg>
        <pc:spChg chg="del mod">
          <ac:chgData name="이준용" userId="b91c6c07-188f-4757-9924-c4a4872845a3" providerId="ADAL" clId="{1F986FD9-1BB4-4E5A-A999-27A869AFCA44}" dt="2023-11-13T05:13:06.428" v="280" actId="478"/>
          <ac:spMkLst>
            <pc:docMk/>
            <pc:sldMk cId="1991568867" sldId="259"/>
            <ac:spMk id="5" creationId="{00000000-0000-0000-0000-000000000000}"/>
          </ac:spMkLst>
        </pc:spChg>
        <pc:spChg chg="del">
          <ac:chgData name="이준용" userId="b91c6c07-188f-4757-9924-c4a4872845a3" providerId="ADAL" clId="{1F986FD9-1BB4-4E5A-A999-27A869AFCA44}" dt="2023-11-13T05:13:25.707" v="284" actId="478"/>
          <ac:spMkLst>
            <pc:docMk/>
            <pc:sldMk cId="1991568867" sldId="259"/>
            <ac:spMk id="6" creationId="{00000000-0000-0000-0000-000000000000}"/>
          </ac:spMkLst>
        </pc:spChg>
        <pc:spChg chg="add mod">
          <ac:chgData name="이준용" userId="b91c6c07-188f-4757-9924-c4a4872845a3" providerId="ADAL" clId="{1F986FD9-1BB4-4E5A-A999-27A869AFCA44}" dt="2023-11-13T05:17:25.945" v="298"/>
          <ac:spMkLst>
            <pc:docMk/>
            <pc:sldMk cId="1991568867" sldId="259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13:21.234" v="283" actId="14100"/>
          <ac:spMkLst>
            <pc:docMk/>
            <pc:sldMk cId="1991568867" sldId="259"/>
            <ac:spMk id="13" creationId="{00000000-0000-0000-0000-000000000000}"/>
          </ac:spMkLst>
        </pc:spChg>
        <pc:picChg chg="add del mod">
          <ac:chgData name="이준용" userId="b91c6c07-188f-4757-9924-c4a4872845a3" providerId="ADAL" clId="{1F986FD9-1BB4-4E5A-A999-27A869AFCA44}" dt="2023-11-13T05:15:51.986" v="287" actId="478"/>
          <ac:picMkLst>
            <pc:docMk/>
            <pc:sldMk cId="1991568867" sldId="259"/>
            <ac:picMk id="3" creationId="{CC62C834-FD0C-F4FD-18AA-2CC9CCA2F22F}"/>
          </ac:picMkLst>
        </pc:picChg>
      </pc:sldChg>
      <pc:sldChg chg="addSp delSp modSp mod">
        <pc:chgData name="이준용" userId="b91c6c07-188f-4757-9924-c4a4872845a3" providerId="ADAL" clId="{1F986FD9-1BB4-4E5A-A999-27A869AFCA44}" dt="2023-11-13T05:51:39.894" v="986"/>
        <pc:sldMkLst>
          <pc:docMk/>
          <pc:sldMk cId="2997604449" sldId="260"/>
        </pc:sldMkLst>
        <pc:spChg chg="add del mod">
          <ac:chgData name="이준용" userId="b91c6c07-188f-4757-9924-c4a4872845a3" providerId="ADAL" clId="{1F986FD9-1BB4-4E5A-A999-27A869AFCA44}" dt="2023-11-13T05:51:08.374" v="975"/>
          <ac:spMkLst>
            <pc:docMk/>
            <pc:sldMk cId="2997604449" sldId="260"/>
            <ac:spMk id="3" creationId="{B7E19880-FB22-5B66-DA39-A81B8402C6FE}"/>
          </ac:spMkLst>
        </pc:spChg>
        <pc:spChg chg="del">
          <ac:chgData name="이준용" userId="b91c6c07-188f-4757-9924-c4a4872845a3" providerId="ADAL" clId="{1F986FD9-1BB4-4E5A-A999-27A869AFCA44}" dt="2023-11-13T05:51:10.053" v="976" actId="478"/>
          <ac:spMkLst>
            <pc:docMk/>
            <pc:sldMk cId="2997604449" sldId="260"/>
            <ac:spMk id="5" creationId="{00000000-0000-0000-0000-000000000000}"/>
          </ac:spMkLst>
        </pc:spChg>
        <pc:spChg chg="add del mod">
          <ac:chgData name="이준용" userId="b91c6c07-188f-4757-9924-c4a4872845a3" providerId="ADAL" clId="{1F986FD9-1BB4-4E5A-A999-27A869AFCA44}" dt="2023-11-13T05:51:15.393" v="979" actId="478"/>
          <ac:spMkLst>
            <pc:docMk/>
            <pc:sldMk cId="2997604449" sldId="260"/>
            <ac:spMk id="13" creationId="{D778F689-70FF-D6A9-E389-DE327B3A75FC}"/>
          </ac:spMkLst>
        </pc:spChg>
        <pc:spChg chg="add mod">
          <ac:chgData name="이준용" userId="b91c6c07-188f-4757-9924-c4a4872845a3" providerId="ADAL" clId="{1F986FD9-1BB4-4E5A-A999-27A869AFCA44}" dt="2023-11-13T05:51:39.894" v="986"/>
          <ac:spMkLst>
            <pc:docMk/>
            <pc:sldMk cId="2997604449" sldId="260"/>
            <ac:spMk id="15" creationId="{112751EB-F3BF-CFFB-4450-675B4704E8DF}"/>
          </ac:spMkLst>
        </pc:spChg>
      </pc:sldChg>
      <pc:sldChg chg="delSp modSp mod ord">
        <pc:chgData name="이준용" userId="b91c6c07-188f-4757-9924-c4a4872845a3" providerId="ADAL" clId="{1F986FD9-1BB4-4E5A-A999-27A869AFCA44}" dt="2023-11-13T06:53:53" v="1009"/>
        <pc:sldMkLst>
          <pc:docMk/>
          <pc:sldMk cId="3539015966" sldId="264"/>
        </pc:sldMkLst>
        <pc:spChg chg="del">
          <ac:chgData name="이준용" userId="b91c6c07-188f-4757-9924-c4a4872845a3" providerId="ADAL" clId="{1F986FD9-1BB4-4E5A-A999-27A869AFCA44}" dt="2023-11-13T06:21:07.232" v="995" actId="478"/>
          <ac:spMkLst>
            <pc:docMk/>
            <pc:sldMk cId="3539015966" sldId="264"/>
            <ac:spMk id="3" creationId="{00000000-0000-0000-0000-000000000000}"/>
          </ac:spMkLst>
        </pc:spChg>
        <pc:spChg chg="del">
          <ac:chgData name="이준용" userId="b91c6c07-188f-4757-9924-c4a4872845a3" providerId="ADAL" clId="{1F986FD9-1BB4-4E5A-A999-27A869AFCA44}" dt="2023-11-13T06:21:14.734" v="997" actId="478"/>
          <ac:spMkLst>
            <pc:docMk/>
            <pc:sldMk cId="3539015966" sldId="264"/>
            <ac:spMk id="4" creationId="{00000000-0000-0000-0000-000000000000}"/>
          </ac:spMkLst>
        </pc:spChg>
        <pc:graphicFrameChg chg="mod modGraphic">
          <ac:chgData name="이준용" userId="b91c6c07-188f-4757-9924-c4a4872845a3" providerId="ADAL" clId="{1F986FD9-1BB4-4E5A-A999-27A869AFCA44}" dt="2023-11-13T06:21:51.735" v="1007" actId="242"/>
          <ac:graphicFrameMkLst>
            <pc:docMk/>
            <pc:sldMk cId="3539015966" sldId="264"/>
            <ac:graphicFrameMk id="6" creationId="{CE9705A8-B068-127E-7D71-3F5033BCE64B}"/>
          </ac:graphicFrameMkLst>
        </pc:graphicFrameChg>
      </pc:sldChg>
      <pc:sldChg chg="modSp mod">
        <pc:chgData name="이준용" userId="b91c6c07-188f-4757-9924-c4a4872845a3" providerId="ADAL" clId="{1F986FD9-1BB4-4E5A-A999-27A869AFCA44}" dt="2023-11-13T04:54:08.644" v="116" actId="1076"/>
        <pc:sldMkLst>
          <pc:docMk/>
          <pc:sldMk cId="745189483" sldId="265"/>
        </pc:sldMkLst>
        <pc:spChg chg="mod">
          <ac:chgData name="이준용" userId="b91c6c07-188f-4757-9924-c4a4872845a3" providerId="ADAL" clId="{1F986FD9-1BB4-4E5A-A999-27A869AFCA44}" dt="2023-11-13T04:52:34.296" v="23" actId="1076"/>
          <ac:spMkLst>
            <pc:docMk/>
            <pc:sldMk cId="745189483" sldId="265"/>
            <ac:spMk id="4" creationId="{00000000-0000-0000-0000-000000000000}"/>
          </ac:spMkLst>
        </pc:spChg>
        <pc:spChg chg="mod">
          <ac:chgData name="이준용" userId="b91c6c07-188f-4757-9924-c4a4872845a3" providerId="ADAL" clId="{1F986FD9-1BB4-4E5A-A999-27A869AFCA44}" dt="2023-11-13T04:54:08.644" v="116" actId="1076"/>
          <ac:spMkLst>
            <pc:docMk/>
            <pc:sldMk cId="745189483" sldId="265"/>
            <ac:spMk id="5" creationId="{00000000-0000-0000-0000-000000000000}"/>
          </ac:spMkLst>
        </pc:spChg>
      </pc:sldChg>
      <pc:sldChg chg="addSp delSp modSp add mod">
        <pc:chgData name="이준용" userId="b91c6c07-188f-4757-9924-c4a4872845a3" providerId="ADAL" clId="{1F986FD9-1BB4-4E5A-A999-27A869AFCA44}" dt="2023-11-13T05:21:10.773" v="350" actId="20577"/>
        <pc:sldMkLst>
          <pc:docMk/>
          <pc:sldMk cId="2311843466" sldId="266"/>
        </pc:sldMkLst>
        <pc:spChg chg="add mod">
          <ac:chgData name="이준용" userId="b91c6c07-188f-4757-9924-c4a4872845a3" providerId="ADAL" clId="{1F986FD9-1BB4-4E5A-A999-27A869AFCA44}" dt="2023-11-13T05:21:10.773" v="350" actId="20577"/>
          <ac:spMkLst>
            <pc:docMk/>
            <pc:sldMk cId="2311843466" sldId="266"/>
            <ac:spMk id="2" creationId="{F71C5675-68F0-9921-5B15-09507A7A7CFF}"/>
          </ac:spMkLst>
        </pc:spChg>
        <pc:spChg chg="add del mod">
          <ac:chgData name="이준용" userId="b91c6c07-188f-4757-9924-c4a4872845a3" providerId="ADAL" clId="{1F986FD9-1BB4-4E5A-A999-27A869AFCA44}" dt="2023-11-13T05:20:31.110" v="345" actId="1076"/>
          <ac:spMkLst>
            <pc:docMk/>
            <pc:sldMk cId="2311843466" sldId="266"/>
            <ac:spMk id="4" creationId="{EAFF208E-E987-BE8D-2D8E-1597AB78A929}"/>
          </ac:spMkLst>
        </pc:spChg>
        <pc:spChg chg="del">
          <ac:chgData name="이준용" userId="b91c6c07-188f-4757-9924-c4a4872845a3" providerId="ADAL" clId="{1F986FD9-1BB4-4E5A-A999-27A869AFCA44}" dt="2023-11-13T05:18:41.337" v="339" actId="478"/>
          <ac:spMkLst>
            <pc:docMk/>
            <pc:sldMk cId="2311843466" sldId="266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18:13.520" v="318" actId="20577"/>
          <ac:spMkLst>
            <pc:docMk/>
            <pc:sldMk cId="2311843466" sldId="266"/>
            <ac:spMk id="13" creationId="{00000000-0000-0000-0000-000000000000}"/>
          </ac:spMkLst>
        </pc:spChg>
      </pc:sldChg>
      <pc:sldChg chg="delSp modSp add mod">
        <pc:chgData name="이준용" userId="b91c6c07-188f-4757-9924-c4a4872845a3" providerId="ADAL" clId="{1F986FD9-1BB4-4E5A-A999-27A869AFCA44}" dt="2023-11-13T05:22:14.514" v="362" actId="20577"/>
        <pc:sldMkLst>
          <pc:docMk/>
          <pc:sldMk cId="2766809657" sldId="267"/>
        </pc:sldMkLst>
        <pc:spChg chg="del mod">
          <ac:chgData name="이준용" userId="b91c6c07-188f-4757-9924-c4a4872845a3" providerId="ADAL" clId="{1F986FD9-1BB4-4E5A-A999-27A869AFCA44}" dt="2023-11-13T05:21:41.584" v="353" actId="478"/>
          <ac:spMkLst>
            <pc:docMk/>
            <pc:sldMk cId="2766809657" sldId="267"/>
            <ac:spMk id="4" creationId="{EAFF208E-E987-BE8D-2D8E-1597AB78A929}"/>
          </ac:spMkLst>
        </pc:spChg>
        <pc:spChg chg="mod">
          <ac:chgData name="이준용" userId="b91c6c07-188f-4757-9924-c4a4872845a3" providerId="ADAL" clId="{1F986FD9-1BB4-4E5A-A999-27A869AFCA44}" dt="2023-11-13T05:22:10.596" v="360" actId="12"/>
          <ac:spMkLst>
            <pc:docMk/>
            <pc:sldMk cId="2766809657" sldId="267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22:14.514" v="362" actId="20577"/>
          <ac:spMkLst>
            <pc:docMk/>
            <pc:sldMk cId="2766809657" sldId="267"/>
            <ac:spMk id="13" creationId="{00000000-0000-0000-0000-000000000000}"/>
          </ac:spMkLst>
        </pc:spChg>
      </pc:sldChg>
      <pc:sldChg chg="addSp delSp modSp add mod">
        <pc:chgData name="이준용" userId="b91c6c07-188f-4757-9924-c4a4872845a3" providerId="ADAL" clId="{1F986FD9-1BB4-4E5A-A999-27A869AFCA44}" dt="2023-11-13T05:25:11.609" v="395" actId="1076"/>
        <pc:sldMkLst>
          <pc:docMk/>
          <pc:sldMk cId="1830376861" sldId="268"/>
        </pc:sldMkLst>
        <pc:spChg chg="del">
          <ac:chgData name="이준용" userId="b91c6c07-188f-4757-9924-c4a4872845a3" providerId="ADAL" clId="{1F986FD9-1BB4-4E5A-A999-27A869AFCA44}" dt="2023-11-13T05:25:06.163" v="392" actId="478"/>
          <ac:spMkLst>
            <pc:docMk/>
            <pc:sldMk cId="1830376861" sldId="268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23:14.405" v="391"/>
          <ac:spMkLst>
            <pc:docMk/>
            <pc:sldMk cId="1830376861" sldId="268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25:11.609" v="395" actId="1076"/>
          <ac:picMkLst>
            <pc:docMk/>
            <pc:sldMk cId="1830376861" sldId="268"/>
            <ac:picMk id="3" creationId="{72E0B467-B88A-DFAB-6188-DEF93E3C142D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26:52.744" v="421" actId="1076"/>
        <pc:sldMkLst>
          <pc:docMk/>
          <pc:sldMk cId="277666437" sldId="269"/>
        </pc:sldMkLst>
        <pc:spChg chg="mod">
          <ac:chgData name="이준용" userId="b91c6c07-188f-4757-9924-c4a4872845a3" providerId="ADAL" clId="{1F986FD9-1BB4-4E5A-A999-27A869AFCA44}" dt="2023-11-13T05:25:50.696" v="410" actId="20577"/>
          <ac:spMkLst>
            <pc:docMk/>
            <pc:sldMk cId="277666437" sldId="269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25:52.282" v="411" actId="478"/>
          <ac:picMkLst>
            <pc:docMk/>
            <pc:sldMk cId="277666437" sldId="269"/>
            <ac:picMk id="3" creationId="{72E0B467-B88A-DFAB-6188-DEF93E3C142D}"/>
          </ac:picMkLst>
        </pc:picChg>
        <pc:picChg chg="add del mod">
          <ac:chgData name="이준용" userId="b91c6c07-188f-4757-9924-c4a4872845a3" providerId="ADAL" clId="{1F986FD9-1BB4-4E5A-A999-27A869AFCA44}" dt="2023-11-13T05:26:20.530" v="415" actId="478"/>
          <ac:picMkLst>
            <pc:docMk/>
            <pc:sldMk cId="277666437" sldId="269"/>
            <ac:picMk id="4" creationId="{4822453D-5E24-E3D6-FADE-708690D53E93}"/>
          </ac:picMkLst>
        </pc:picChg>
        <pc:picChg chg="add mod">
          <ac:chgData name="이준용" userId="b91c6c07-188f-4757-9924-c4a4872845a3" providerId="ADAL" clId="{1F986FD9-1BB4-4E5A-A999-27A869AFCA44}" dt="2023-11-13T05:26:52.744" v="421" actId="1076"/>
          <ac:picMkLst>
            <pc:docMk/>
            <pc:sldMk cId="277666437" sldId="269"/>
            <ac:picMk id="6" creationId="{FBE02489-2F72-402D-9830-02415EA9F800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27:28.854" v="426" actId="1076"/>
        <pc:sldMkLst>
          <pc:docMk/>
          <pc:sldMk cId="482517314" sldId="270"/>
        </pc:sldMkLst>
        <pc:picChg chg="add mod">
          <ac:chgData name="이준용" userId="b91c6c07-188f-4757-9924-c4a4872845a3" providerId="ADAL" clId="{1F986FD9-1BB4-4E5A-A999-27A869AFCA44}" dt="2023-11-13T05:27:28.854" v="426" actId="1076"/>
          <ac:picMkLst>
            <pc:docMk/>
            <pc:sldMk cId="482517314" sldId="270"/>
            <ac:picMk id="3" creationId="{43EC526E-2D52-9135-3F53-2315FD4C0782}"/>
          </ac:picMkLst>
        </pc:picChg>
        <pc:picChg chg="del">
          <ac:chgData name="이준용" userId="b91c6c07-188f-4757-9924-c4a4872845a3" providerId="ADAL" clId="{1F986FD9-1BB4-4E5A-A999-27A869AFCA44}" dt="2023-11-13T05:27:25.442" v="423" actId="478"/>
          <ac:picMkLst>
            <pc:docMk/>
            <pc:sldMk cId="482517314" sldId="270"/>
            <ac:picMk id="6" creationId="{FBE02489-2F72-402D-9830-02415EA9F800}"/>
          </ac:picMkLst>
        </pc:picChg>
      </pc:sldChg>
      <pc:sldChg chg="addSp delSp add mod">
        <pc:chgData name="이준용" userId="b91c6c07-188f-4757-9924-c4a4872845a3" providerId="ADAL" clId="{1F986FD9-1BB4-4E5A-A999-27A869AFCA44}" dt="2023-11-13T05:28:50.586" v="429" actId="22"/>
        <pc:sldMkLst>
          <pc:docMk/>
          <pc:sldMk cId="2324358102" sldId="271"/>
        </pc:sldMkLst>
        <pc:picChg chg="del">
          <ac:chgData name="이준용" userId="b91c6c07-188f-4757-9924-c4a4872845a3" providerId="ADAL" clId="{1F986FD9-1BB4-4E5A-A999-27A869AFCA44}" dt="2023-11-13T05:28:02.747" v="428" actId="478"/>
          <ac:picMkLst>
            <pc:docMk/>
            <pc:sldMk cId="2324358102" sldId="271"/>
            <ac:picMk id="3" creationId="{43EC526E-2D52-9135-3F53-2315FD4C0782}"/>
          </ac:picMkLst>
        </pc:picChg>
        <pc:picChg chg="add">
          <ac:chgData name="이준용" userId="b91c6c07-188f-4757-9924-c4a4872845a3" providerId="ADAL" clId="{1F986FD9-1BB4-4E5A-A999-27A869AFCA44}" dt="2023-11-13T05:28:50.586" v="429" actId="22"/>
          <ac:picMkLst>
            <pc:docMk/>
            <pc:sldMk cId="2324358102" sldId="271"/>
            <ac:picMk id="4" creationId="{65771B43-BC5D-7EDE-D4BB-4EA4DD183270}"/>
          </ac:picMkLst>
        </pc:picChg>
      </pc:sldChg>
      <pc:sldChg chg="addSp delSp add mod">
        <pc:chgData name="이준용" userId="b91c6c07-188f-4757-9924-c4a4872845a3" providerId="ADAL" clId="{1F986FD9-1BB4-4E5A-A999-27A869AFCA44}" dt="2023-11-13T05:30:02.085" v="432" actId="22"/>
        <pc:sldMkLst>
          <pc:docMk/>
          <pc:sldMk cId="3970870575" sldId="272"/>
        </pc:sldMkLst>
        <pc:picChg chg="add">
          <ac:chgData name="이준용" userId="b91c6c07-188f-4757-9924-c4a4872845a3" providerId="ADAL" clId="{1F986FD9-1BB4-4E5A-A999-27A869AFCA44}" dt="2023-11-13T05:30:02.085" v="432" actId="22"/>
          <ac:picMkLst>
            <pc:docMk/>
            <pc:sldMk cId="3970870575" sldId="272"/>
            <ac:picMk id="3" creationId="{2BDC37BE-25F1-8571-B8DE-12C8EB319179}"/>
          </ac:picMkLst>
        </pc:picChg>
        <pc:picChg chg="del">
          <ac:chgData name="이준용" userId="b91c6c07-188f-4757-9924-c4a4872845a3" providerId="ADAL" clId="{1F986FD9-1BB4-4E5A-A999-27A869AFCA44}" dt="2023-11-13T05:29:25.377" v="431" actId="478"/>
          <ac:picMkLst>
            <pc:docMk/>
            <pc:sldMk cId="3970870575" sldId="272"/>
            <ac:picMk id="4" creationId="{65771B43-BC5D-7EDE-D4BB-4EA4DD183270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36:56.479" v="587" actId="1076"/>
        <pc:sldMkLst>
          <pc:docMk/>
          <pc:sldMk cId="2891516544" sldId="273"/>
        </pc:sldMkLst>
        <pc:spChg chg="add mod">
          <ac:chgData name="이준용" userId="b91c6c07-188f-4757-9924-c4a4872845a3" providerId="ADAL" clId="{1F986FD9-1BB4-4E5A-A999-27A869AFCA44}" dt="2023-11-13T05:36:52.744" v="586" actId="1076"/>
          <ac:spMkLst>
            <pc:docMk/>
            <pc:sldMk cId="2891516544" sldId="273"/>
            <ac:spMk id="5" creationId="{EFD65C1E-F258-E0ED-5E07-93F0DB220591}"/>
          </ac:spMkLst>
        </pc:spChg>
        <pc:spChg chg="add mod">
          <ac:chgData name="이준용" userId="b91c6c07-188f-4757-9924-c4a4872845a3" providerId="ADAL" clId="{1F986FD9-1BB4-4E5A-A999-27A869AFCA44}" dt="2023-11-13T05:36:56.479" v="587" actId="1076"/>
          <ac:spMkLst>
            <pc:docMk/>
            <pc:sldMk cId="2891516544" sldId="273"/>
            <ac:spMk id="6" creationId="{88EB9517-79DE-9AD5-321A-2079A6624932}"/>
          </ac:spMkLst>
        </pc:spChg>
        <pc:spChg chg="mod">
          <ac:chgData name="이준용" userId="b91c6c07-188f-4757-9924-c4a4872845a3" providerId="ADAL" clId="{1F986FD9-1BB4-4E5A-A999-27A869AFCA44}" dt="2023-11-13T05:32:03.096" v="526" actId="20577"/>
          <ac:spMkLst>
            <pc:docMk/>
            <pc:sldMk cId="2891516544" sldId="273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32:01.201" v="525" actId="478"/>
          <ac:picMkLst>
            <pc:docMk/>
            <pc:sldMk cId="2891516544" sldId="273"/>
            <ac:picMk id="3" creationId="{2BDC37BE-25F1-8571-B8DE-12C8EB319179}"/>
          </ac:picMkLst>
        </pc:picChg>
        <pc:picChg chg="add mod">
          <ac:chgData name="이준용" userId="b91c6c07-188f-4757-9924-c4a4872845a3" providerId="ADAL" clId="{1F986FD9-1BB4-4E5A-A999-27A869AFCA44}" dt="2023-11-13T05:32:40.952" v="532" actId="1076"/>
          <ac:picMkLst>
            <pc:docMk/>
            <pc:sldMk cId="2891516544" sldId="273"/>
            <ac:picMk id="4" creationId="{A67F0149-7875-DA38-A0A7-FCBB1A2EAEE2}"/>
          </ac:picMkLst>
        </pc:picChg>
      </pc:sldChg>
      <pc:sldChg chg="addSp delSp modSp add mod ord">
        <pc:chgData name="이준용" userId="b91c6c07-188f-4757-9924-c4a4872845a3" providerId="ADAL" clId="{1F986FD9-1BB4-4E5A-A999-27A869AFCA44}" dt="2023-11-13T05:39:34.872" v="676" actId="20577"/>
        <pc:sldMkLst>
          <pc:docMk/>
          <pc:sldMk cId="3310856892" sldId="274"/>
        </pc:sldMkLst>
        <pc:spChg chg="mod">
          <ac:chgData name="이준용" userId="b91c6c07-188f-4757-9924-c4a4872845a3" providerId="ADAL" clId="{1F986FD9-1BB4-4E5A-A999-27A869AFCA44}" dt="2023-11-13T05:39:34.872" v="676" actId="20577"/>
          <ac:spMkLst>
            <pc:docMk/>
            <pc:sldMk cId="3310856892" sldId="274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38:43.704" v="646" actId="478"/>
          <ac:picMkLst>
            <pc:docMk/>
            <pc:sldMk cId="3310856892" sldId="274"/>
            <ac:picMk id="3" creationId="{2BDC37BE-25F1-8571-B8DE-12C8EB319179}"/>
          </ac:picMkLst>
        </pc:picChg>
        <pc:picChg chg="add mod">
          <ac:chgData name="이준용" userId="b91c6c07-188f-4757-9924-c4a4872845a3" providerId="ADAL" clId="{1F986FD9-1BB4-4E5A-A999-27A869AFCA44}" dt="2023-11-13T05:39:11.431" v="651" actId="1076"/>
          <ac:picMkLst>
            <pc:docMk/>
            <pc:sldMk cId="3310856892" sldId="274"/>
            <ac:picMk id="4" creationId="{3D0EB02D-6D08-0279-1D2B-E2DFC427E177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1:18.193" v="685" actId="14100"/>
        <pc:sldMkLst>
          <pc:docMk/>
          <pc:sldMk cId="3586885058" sldId="275"/>
        </pc:sldMkLst>
        <pc:spChg chg="mod">
          <ac:chgData name="이준용" userId="b91c6c07-188f-4757-9924-c4a4872845a3" providerId="ADAL" clId="{1F986FD9-1BB4-4E5A-A999-27A869AFCA44}" dt="2023-11-13T05:39:31.575" v="675" actId="20577"/>
          <ac:spMkLst>
            <pc:docMk/>
            <pc:sldMk cId="3586885058" sldId="275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41:18.193" v="685" actId="14100"/>
          <ac:picMkLst>
            <pc:docMk/>
            <pc:sldMk cId="3586885058" sldId="275"/>
            <ac:picMk id="3" creationId="{DED256D1-103B-5810-D3FE-5DD4D9A27D45}"/>
          </ac:picMkLst>
        </pc:picChg>
        <pc:picChg chg="del">
          <ac:chgData name="이준용" userId="b91c6c07-188f-4757-9924-c4a4872845a3" providerId="ADAL" clId="{1F986FD9-1BB4-4E5A-A999-27A869AFCA44}" dt="2023-11-13T05:40:40.712" v="677" actId="478"/>
          <ac:picMkLst>
            <pc:docMk/>
            <pc:sldMk cId="3586885058" sldId="275"/>
            <ac:picMk id="4" creationId="{3D0EB02D-6D08-0279-1D2B-E2DFC427E177}"/>
          </ac:picMkLst>
        </pc:picChg>
        <pc:picChg chg="add mod">
          <ac:chgData name="이준용" userId="b91c6c07-188f-4757-9924-c4a4872845a3" providerId="ADAL" clId="{1F986FD9-1BB4-4E5A-A999-27A869AFCA44}" dt="2023-11-13T05:41:10.584" v="684" actId="1076"/>
          <ac:picMkLst>
            <pc:docMk/>
            <pc:sldMk cId="3586885058" sldId="275"/>
            <ac:picMk id="6" creationId="{ABC4EC3F-2F5D-D221-97CF-B26797B676A3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2:13.121" v="734" actId="1076"/>
        <pc:sldMkLst>
          <pc:docMk/>
          <pc:sldMk cId="1916101753" sldId="276"/>
        </pc:sldMkLst>
        <pc:spChg chg="mod">
          <ac:chgData name="이준용" userId="b91c6c07-188f-4757-9924-c4a4872845a3" providerId="ADAL" clId="{1F986FD9-1BB4-4E5A-A999-27A869AFCA44}" dt="2023-11-13T05:41:47.134" v="729"/>
          <ac:spMkLst>
            <pc:docMk/>
            <pc:sldMk cId="1916101753" sldId="276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41:48.328" v="731" actId="478"/>
          <ac:picMkLst>
            <pc:docMk/>
            <pc:sldMk cId="1916101753" sldId="276"/>
            <ac:picMk id="3" creationId="{DED256D1-103B-5810-D3FE-5DD4D9A27D45}"/>
          </ac:picMkLst>
        </pc:picChg>
        <pc:picChg chg="add mod">
          <ac:chgData name="이준용" userId="b91c6c07-188f-4757-9924-c4a4872845a3" providerId="ADAL" clId="{1F986FD9-1BB4-4E5A-A999-27A869AFCA44}" dt="2023-11-13T05:42:13.121" v="734" actId="1076"/>
          <ac:picMkLst>
            <pc:docMk/>
            <pc:sldMk cId="1916101753" sldId="276"/>
            <ac:picMk id="4" creationId="{90ABEECA-4D5B-5B8E-A06F-7054A97B982E}"/>
          </ac:picMkLst>
        </pc:picChg>
        <pc:picChg chg="del">
          <ac:chgData name="이준용" userId="b91c6c07-188f-4757-9924-c4a4872845a3" providerId="ADAL" clId="{1F986FD9-1BB4-4E5A-A999-27A869AFCA44}" dt="2023-11-13T05:41:47.879" v="730" actId="478"/>
          <ac:picMkLst>
            <pc:docMk/>
            <pc:sldMk cId="1916101753" sldId="276"/>
            <ac:picMk id="6" creationId="{ABC4EC3F-2F5D-D221-97CF-B26797B676A3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2:55.401" v="744" actId="1076"/>
        <pc:sldMkLst>
          <pc:docMk/>
          <pc:sldMk cId="2263604596" sldId="277"/>
        </pc:sldMkLst>
        <pc:spChg chg="mod">
          <ac:chgData name="이준용" userId="b91c6c07-188f-4757-9924-c4a4872845a3" providerId="ADAL" clId="{1F986FD9-1BB4-4E5A-A999-27A869AFCA44}" dt="2023-11-13T05:42:38.727" v="741" actId="20577"/>
          <ac:spMkLst>
            <pc:docMk/>
            <pc:sldMk cId="2263604596" sldId="277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42:55.401" v="744" actId="1076"/>
          <ac:picMkLst>
            <pc:docMk/>
            <pc:sldMk cId="2263604596" sldId="277"/>
            <ac:picMk id="3" creationId="{718E58FF-27E0-5878-251B-CD7FF9F6C655}"/>
          </ac:picMkLst>
        </pc:picChg>
        <pc:picChg chg="del">
          <ac:chgData name="이준용" userId="b91c6c07-188f-4757-9924-c4a4872845a3" providerId="ADAL" clId="{1F986FD9-1BB4-4E5A-A999-27A869AFCA44}" dt="2023-11-13T05:42:27.089" v="736" actId="478"/>
          <ac:picMkLst>
            <pc:docMk/>
            <pc:sldMk cId="2263604596" sldId="277"/>
            <ac:picMk id="4" creationId="{90ABEECA-4D5B-5B8E-A06F-7054A97B982E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3:49.378" v="835" actId="22"/>
        <pc:sldMkLst>
          <pc:docMk/>
          <pc:sldMk cId="1129446729" sldId="279"/>
        </pc:sldMkLst>
        <pc:spChg chg="mod">
          <ac:chgData name="이준용" userId="b91c6c07-188f-4757-9924-c4a4872845a3" providerId="ADAL" clId="{1F986FD9-1BB4-4E5A-A999-27A869AFCA44}" dt="2023-11-13T05:43:31.463" v="834"/>
          <ac:spMkLst>
            <pc:docMk/>
            <pc:sldMk cId="1129446729" sldId="279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43:06.913" v="746" actId="478"/>
          <ac:picMkLst>
            <pc:docMk/>
            <pc:sldMk cId="1129446729" sldId="279"/>
            <ac:picMk id="3" creationId="{718E58FF-27E0-5878-251B-CD7FF9F6C655}"/>
          </ac:picMkLst>
        </pc:picChg>
        <pc:picChg chg="add">
          <ac:chgData name="이준용" userId="b91c6c07-188f-4757-9924-c4a4872845a3" providerId="ADAL" clId="{1F986FD9-1BB4-4E5A-A999-27A869AFCA44}" dt="2023-11-13T05:43:49.378" v="835" actId="22"/>
          <ac:picMkLst>
            <pc:docMk/>
            <pc:sldMk cId="1129446729" sldId="279"/>
            <ac:picMk id="4" creationId="{76D59BE9-8DBA-1844-0471-A746FAC26CC2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4:39.603" v="853" actId="22"/>
        <pc:sldMkLst>
          <pc:docMk/>
          <pc:sldMk cId="3973949601" sldId="281"/>
        </pc:sldMkLst>
        <pc:spChg chg="mod">
          <ac:chgData name="이준용" userId="b91c6c07-188f-4757-9924-c4a4872845a3" providerId="ADAL" clId="{1F986FD9-1BB4-4E5A-A999-27A869AFCA44}" dt="2023-11-13T05:44:25.254" v="851" actId="20577"/>
          <ac:spMkLst>
            <pc:docMk/>
            <pc:sldMk cId="3973949601" sldId="281"/>
            <ac:spMk id="13" creationId="{00000000-0000-0000-0000-000000000000}"/>
          </ac:spMkLst>
        </pc:spChg>
        <pc:picChg chg="add">
          <ac:chgData name="이준용" userId="b91c6c07-188f-4757-9924-c4a4872845a3" providerId="ADAL" clId="{1F986FD9-1BB4-4E5A-A999-27A869AFCA44}" dt="2023-11-13T05:44:39.603" v="853" actId="22"/>
          <ac:picMkLst>
            <pc:docMk/>
            <pc:sldMk cId="3973949601" sldId="281"/>
            <ac:picMk id="3" creationId="{FD2AA6D1-113F-B9E8-8C1A-C6BE413AED35}"/>
          </ac:picMkLst>
        </pc:picChg>
        <pc:picChg chg="del">
          <ac:chgData name="이준용" userId="b91c6c07-188f-4757-9924-c4a4872845a3" providerId="ADAL" clId="{1F986FD9-1BB4-4E5A-A999-27A869AFCA44}" dt="2023-11-13T05:44:26.013" v="852" actId="478"/>
          <ac:picMkLst>
            <pc:docMk/>
            <pc:sldMk cId="3973949601" sldId="281"/>
            <ac:picMk id="4" creationId="{76D59BE9-8DBA-1844-0471-A746FAC26CC2}"/>
          </ac:picMkLst>
        </pc:picChg>
      </pc:sldChg>
      <pc:sldChg chg="addSp delSp modSp add del mod">
        <pc:chgData name="이준용" userId="b91c6c07-188f-4757-9924-c4a4872845a3" providerId="ADAL" clId="{1F986FD9-1BB4-4E5A-A999-27A869AFCA44}" dt="2023-11-13T06:20:38.427" v="991" actId="47"/>
        <pc:sldMkLst>
          <pc:docMk/>
          <pc:sldMk cId="1121061741" sldId="282"/>
        </pc:sldMkLst>
        <pc:spChg chg="mod">
          <ac:chgData name="이준용" userId="b91c6c07-188f-4757-9924-c4a4872845a3" providerId="ADAL" clId="{1F986FD9-1BB4-4E5A-A999-27A869AFCA44}" dt="2023-11-13T05:44:56.583" v="858" actId="14100"/>
          <ac:spMkLst>
            <pc:docMk/>
            <pc:sldMk cId="1121061741" sldId="282"/>
            <ac:spMk id="13" creationId="{00000000-0000-0000-0000-000000000000}"/>
          </ac:spMkLst>
        </pc:spChg>
        <pc:grpChg chg="add del mod">
          <ac:chgData name="이준용" userId="b91c6c07-188f-4757-9924-c4a4872845a3" providerId="ADAL" clId="{1F986FD9-1BB4-4E5A-A999-27A869AFCA44}" dt="2023-11-13T05:45:50.310" v="862" actId="478"/>
          <ac:grpSpMkLst>
            <pc:docMk/>
            <pc:sldMk cId="1121061741" sldId="282"/>
            <ac:grpSpMk id="2" creationId="{255A6995-6134-BDD7-06AA-1262740C93B4}"/>
          </ac:grpSpMkLst>
        </pc:grpChg>
        <pc:picChg chg="del">
          <ac:chgData name="이준용" userId="b91c6c07-188f-4757-9924-c4a4872845a3" providerId="ADAL" clId="{1F986FD9-1BB4-4E5A-A999-27A869AFCA44}" dt="2023-11-13T05:44:46.983" v="855" actId="478"/>
          <ac:picMkLst>
            <pc:docMk/>
            <pc:sldMk cId="1121061741" sldId="282"/>
            <ac:picMk id="3" creationId="{FD2AA6D1-113F-B9E8-8C1A-C6BE413AED35}"/>
          </ac:picMkLst>
        </pc:picChg>
        <pc:picChg chg="del mod topLvl">
          <ac:chgData name="이준용" userId="b91c6c07-188f-4757-9924-c4a4872845a3" providerId="ADAL" clId="{1F986FD9-1BB4-4E5A-A999-27A869AFCA44}" dt="2023-11-13T05:45:50.310" v="862" actId="478"/>
          <ac:picMkLst>
            <pc:docMk/>
            <pc:sldMk cId="1121061741" sldId="282"/>
            <ac:picMk id="4" creationId="{AE239E53-BD9B-67F7-E85A-DB8F5336DE26}"/>
          </ac:picMkLst>
        </pc:picChg>
      </pc:sldChg>
      <pc:sldChg chg="addSp delSp modSp add mod modTransition">
        <pc:chgData name="이준용" userId="b91c6c07-188f-4757-9924-c4a4872845a3" providerId="ADAL" clId="{1F986FD9-1BB4-4E5A-A999-27A869AFCA44}" dt="2023-11-13T05:49:01.325" v="933" actId="478"/>
        <pc:sldMkLst>
          <pc:docMk/>
          <pc:sldMk cId="0" sldId="283"/>
        </pc:sldMkLst>
        <pc:spChg chg="add mod">
          <ac:chgData name="이준용" userId="b91c6c07-188f-4757-9924-c4a4872845a3" providerId="ADAL" clId="{1F986FD9-1BB4-4E5A-A999-27A869AFCA44}" dt="2023-11-13T05:48:42.676" v="932" actId="255"/>
          <ac:spMkLst>
            <pc:docMk/>
            <pc:sldMk cId="0" sldId="283"/>
            <ac:spMk id="2" creationId="{813E959E-3AF6-1E4F-53C5-3A557654BC02}"/>
          </ac:spMkLst>
        </pc:spChg>
        <pc:spChg chg="mod">
          <ac:chgData name="이준용" userId="b91c6c07-188f-4757-9924-c4a4872845a3" providerId="ADAL" clId="{1F986FD9-1BB4-4E5A-A999-27A869AFCA44}" dt="2023-11-13T05:48:14.371" v="929" actId="1076"/>
          <ac:spMkLst>
            <pc:docMk/>
            <pc:sldMk cId="0" sldId="283"/>
            <ac:spMk id="4" creationId="{611BB239-F01C-4017-BB4E-1B96AE9F2CE9}"/>
          </ac:spMkLst>
        </pc:spChg>
        <pc:spChg chg="del mod">
          <ac:chgData name="이준용" userId="b91c6c07-188f-4757-9924-c4a4872845a3" providerId="ADAL" clId="{1F986FD9-1BB4-4E5A-A999-27A869AFCA44}" dt="2023-11-13T05:47:54.816" v="926" actId="478"/>
          <ac:spMkLst>
            <pc:docMk/>
            <pc:sldMk cId="0" sldId="283"/>
            <ac:spMk id="27" creationId="{02D03D53-E20E-41AD-8B78-8DBBB0C1DB3C}"/>
          </ac:spMkLst>
        </pc:spChg>
        <pc:spChg chg="del">
          <ac:chgData name="이준용" userId="b91c6c07-188f-4757-9924-c4a4872845a3" providerId="ADAL" clId="{1F986FD9-1BB4-4E5A-A999-27A869AFCA44}" dt="2023-11-13T05:47:39.664" v="919" actId="478"/>
          <ac:spMkLst>
            <pc:docMk/>
            <pc:sldMk cId="0" sldId="283"/>
            <ac:spMk id="29" creationId="{2916AF6D-086A-4793-BD59-3243C3F7FBB0}"/>
          </ac:spMkLst>
        </pc:spChg>
        <pc:spChg chg="del">
          <ac:chgData name="이준용" userId="b91c6c07-188f-4757-9924-c4a4872845a3" providerId="ADAL" clId="{1F986FD9-1BB4-4E5A-A999-27A869AFCA44}" dt="2023-11-13T05:47:34.554" v="918" actId="478"/>
          <ac:spMkLst>
            <pc:docMk/>
            <pc:sldMk cId="0" sldId="283"/>
            <ac:spMk id="31" creationId="{7F6E80B3-212C-494B-95E9-555C3A3EFEB8}"/>
          </ac:spMkLst>
        </pc:spChg>
        <pc:grpChg chg="add del mod">
          <ac:chgData name="이준용" userId="b91c6c07-188f-4757-9924-c4a4872845a3" providerId="ADAL" clId="{1F986FD9-1BB4-4E5A-A999-27A869AFCA44}" dt="2023-11-13T05:47:55.879" v="927" actId="478"/>
          <ac:grpSpMkLst>
            <pc:docMk/>
            <pc:sldMk cId="0" sldId="283"/>
            <ac:grpSpMk id="6" creationId="{3F484467-D54F-412E-9640-BA154AB026E5}"/>
          </ac:grpSpMkLst>
        </pc:grpChg>
        <pc:grpChg chg="del mod">
          <ac:chgData name="이준용" userId="b91c6c07-188f-4757-9924-c4a4872845a3" providerId="ADAL" clId="{1F986FD9-1BB4-4E5A-A999-27A869AFCA44}" dt="2023-11-13T05:46:42.608" v="869" actId="478"/>
          <ac:grpSpMkLst>
            <pc:docMk/>
            <pc:sldMk cId="0" sldId="283"/>
            <ac:grpSpMk id="1001" creationId="{00000000-0000-0000-0000-000000000000}"/>
          </ac:grpSpMkLst>
        </pc:grpChg>
        <pc:grpChg chg="del mod">
          <ac:chgData name="이준용" userId="b91c6c07-188f-4757-9924-c4a4872845a3" providerId="ADAL" clId="{1F986FD9-1BB4-4E5A-A999-27A869AFCA44}" dt="2023-11-13T05:46:23.375" v="867" actId="478"/>
          <ac:grpSpMkLst>
            <pc:docMk/>
            <pc:sldMk cId="0" sldId="283"/>
            <ac:grpSpMk id="1004" creationId="{00000000-0000-0000-0000-000000000000}"/>
          </ac:grpSpMkLst>
        </pc:grpChg>
        <pc:grpChg chg="del">
          <ac:chgData name="이준용" userId="b91c6c07-188f-4757-9924-c4a4872845a3" providerId="ADAL" clId="{1F986FD9-1BB4-4E5A-A999-27A869AFCA44}" dt="2023-11-13T05:49:01.325" v="933" actId="478"/>
          <ac:grpSpMkLst>
            <pc:docMk/>
            <pc:sldMk cId="0" sldId="283"/>
            <ac:grpSpMk id="1005" creationId="{00000000-0000-0000-0000-000000000000}"/>
          </ac:grpSpMkLst>
        </pc:grpChg>
        <pc:picChg chg="mod">
          <ac:chgData name="이준용" userId="b91c6c07-188f-4757-9924-c4a4872845a3" providerId="ADAL" clId="{1F986FD9-1BB4-4E5A-A999-27A869AFCA44}" dt="2023-11-13T05:46:57.425" v="871" actId="1076"/>
          <ac:picMkLst>
            <pc:docMk/>
            <pc:sldMk cId="0" sldId="283"/>
            <ac:picMk id="18" creationId="{00000000-0000-0000-0000-000000000000}"/>
          </ac:picMkLst>
        </pc:picChg>
        <pc:picChg chg="mod">
          <ac:chgData name="이준용" userId="b91c6c07-188f-4757-9924-c4a4872845a3" providerId="ADAL" clId="{1F986FD9-1BB4-4E5A-A999-27A869AFCA44}" dt="2023-11-13T05:46:46.837" v="870" actId="1076"/>
          <ac:picMkLst>
            <pc:docMk/>
            <pc:sldMk cId="0" sldId="283"/>
            <ac:picMk id="25" creationId="{7839CCB0-A435-47F9-B416-B25DABB893AC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50:30.065" v="973"/>
        <pc:sldMkLst>
          <pc:docMk/>
          <pc:sldMk cId="2259443770" sldId="284"/>
        </pc:sldMkLst>
        <pc:spChg chg="del">
          <ac:chgData name="이준용" userId="b91c6c07-188f-4757-9924-c4a4872845a3" providerId="ADAL" clId="{1F986FD9-1BB4-4E5A-A999-27A869AFCA44}" dt="2023-11-13T05:49:44.561" v="936" actId="478"/>
          <ac:spMkLst>
            <pc:docMk/>
            <pc:sldMk cId="2259443770" sldId="284"/>
            <ac:spMk id="5" creationId="{EFD65C1E-F258-E0ED-5E07-93F0DB220591}"/>
          </ac:spMkLst>
        </pc:spChg>
        <pc:spChg chg="del">
          <ac:chgData name="이준용" userId="b91c6c07-188f-4757-9924-c4a4872845a3" providerId="ADAL" clId="{1F986FD9-1BB4-4E5A-A999-27A869AFCA44}" dt="2023-11-13T05:49:45.585" v="937" actId="478"/>
          <ac:spMkLst>
            <pc:docMk/>
            <pc:sldMk cId="2259443770" sldId="284"/>
            <ac:spMk id="6" creationId="{88EB9517-79DE-9AD5-321A-2079A6624932}"/>
          </ac:spMkLst>
        </pc:spChg>
        <pc:spChg chg="mod">
          <ac:chgData name="이준용" userId="b91c6c07-188f-4757-9924-c4a4872845a3" providerId="ADAL" clId="{1F986FD9-1BB4-4E5A-A999-27A869AFCA44}" dt="2023-11-13T05:50:30.065" v="973"/>
          <ac:spMkLst>
            <pc:docMk/>
            <pc:sldMk cId="2259443770" sldId="284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50:14.033" v="939" actId="1076"/>
          <ac:picMkLst>
            <pc:docMk/>
            <pc:sldMk cId="2259443770" sldId="284"/>
            <ac:picMk id="3" creationId="{F5D48DA7-10A5-F1D3-C0B1-BCC2D4B98029}"/>
          </ac:picMkLst>
        </pc:picChg>
        <pc:picChg chg="del">
          <ac:chgData name="이준용" userId="b91c6c07-188f-4757-9924-c4a4872845a3" providerId="ADAL" clId="{1F986FD9-1BB4-4E5A-A999-27A869AFCA44}" dt="2023-11-13T05:49:43.001" v="935" actId="478"/>
          <ac:picMkLst>
            <pc:docMk/>
            <pc:sldMk cId="2259443770" sldId="284"/>
            <ac:picMk id="4" creationId="{A67F0149-7875-DA38-A0A7-FCBB1A2EAEE2}"/>
          </ac:picMkLst>
        </pc:picChg>
      </pc:sldChg>
    </pc:docChg>
  </pc:docChgLst>
  <pc:docChgLst>
    <pc:chgData name="게스트 사용자" userId="S::urn:spo:anon#3d79aa4aad15eb7743126ed4a04579b0160385232ae2fce159903350ed3cacef::" providerId="AD" clId="Web-{46BE643C-B804-B972-E02A-CD86F8C1074B}"/>
    <pc:docChg chg="addSld modSld">
      <pc:chgData name="게스트 사용자" userId="S::urn:spo:anon#3d79aa4aad15eb7743126ed4a04579b0160385232ae2fce159903350ed3cacef::" providerId="AD" clId="Web-{46BE643C-B804-B972-E02A-CD86F8C1074B}" dt="2023-12-09T07:02:15.169" v="143" actId="14100"/>
      <pc:docMkLst>
        <pc:docMk/>
      </pc:docMkLst>
      <pc:sldChg chg="addSp modSp">
        <pc:chgData name="게스트 사용자" userId="S::urn:spo:anon#3d79aa4aad15eb7743126ed4a04579b0160385232ae2fce159903350ed3cacef::" providerId="AD" clId="Web-{46BE643C-B804-B972-E02A-CD86F8C1074B}" dt="2023-12-09T06:57:27.979" v="13" actId="1076"/>
        <pc:sldMkLst>
          <pc:docMk/>
          <pc:sldMk cId="73239488" sldId="295"/>
        </pc:sldMkLst>
        <pc:picChg chg="add mod">
          <ac:chgData name="게스트 사용자" userId="S::urn:spo:anon#3d79aa4aad15eb7743126ed4a04579b0160385232ae2fce159903350ed3cacef::" providerId="AD" clId="Web-{46BE643C-B804-B972-E02A-CD86F8C1074B}" dt="2023-12-09T06:57:07.774" v="9" actId="1076"/>
          <ac:picMkLst>
            <pc:docMk/>
            <pc:sldMk cId="73239488" sldId="295"/>
            <ac:picMk id="2" creationId="{F95A3F8A-9B2E-9A7F-8F9D-3CACAED527CA}"/>
          </ac:picMkLst>
        </pc:picChg>
        <pc:picChg chg="add mod">
          <ac:chgData name="게스트 사용자" userId="S::urn:spo:anon#3d79aa4aad15eb7743126ed4a04579b0160385232ae2fce159903350ed3cacef::" providerId="AD" clId="Web-{46BE643C-B804-B972-E02A-CD86F8C1074B}" dt="2023-12-09T06:57:27.979" v="13" actId="1076"/>
          <ac:picMkLst>
            <pc:docMk/>
            <pc:sldMk cId="73239488" sldId="295"/>
            <ac:picMk id="3" creationId="{14E10BF9-B200-C374-CBD7-AF207FAB1E6E}"/>
          </ac:picMkLst>
        </pc:picChg>
      </pc:sldChg>
      <pc:sldChg chg="addSp delSp modSp add replId">
        <pc:chgData name="게스트 사용자" userId="S::urn:spo:anon#3d79aa4aad15eb7743126ed4a04579b0160385232ae2fce159903350ed3cacef::" providerId="AD" clId="Web-{46BE643C-B804-B972-E02A-CD86F8C1074B}" dt="2023-12-09T06:59:26.846" v="57" actId="20577"/>
        <pc:sldMkLst>
          <pc:docMk/>
          <pc:sldMk cId="1127944933" sldId="297"/>
        </pc:sldMkLst>
        <pc:spChg chg="mod">
          <ac:chgData name="게스트 사용자" userId="S::urn:spo:anon#3d79aa4aad15eb7743126ed4a04579b0160385232ae2fce159903350ed3cacef::" providerId="AD" clId="Web-{46BE643C-B804-B972-E02A-CD86F8C1074B}" dt="2023-12-09T06:59:26.846" v="57" actId="20577"/>
          <ac:spMkLst>
            <pc:docMk/>
            <pc:sldMk cId="1127944933" sldId="297"/>
            <ac:spMk id="3" creationId="{00000000-0000-0000-0000-000000000000}"/>
          </ac:spMkLst>
        </pc:spChg>
        <pc:spChg chg="del mod">
          <ac:chgData name="게스트 사용자" userId="S::urn:spo:anon#3d79aa4aad15eb7743126ed4a04579b0160385232ae2fce159903350ed3cacef::" providerId="AD" clId="Web-{46BE643C-B804-B972-E02A-CD86F8C1074B}" dt="2023-12-09T06:58:19.482" v="27"/>
          <ac:spMkLst>
            <pc:docMk/>
            <pc:sldMk cId="1127944933" sldId="297"/>
            <ac:spMk id="5" creationId="{0BF66258-232D-5F70-F5BA-A9CEA9D4B5C6}"/>
          </ac:spMkLst>
        </pc:spChg>
        <pc:picChg chg="del">
          <ac:chgData name="게스트 사용자" userId="S::urn:spo:anon#3d79aa4aad15eb7743126ed4a04579b0160385232ae2fce159903350ed3cacef::" providerId="AD" clId="Web-{46BE643C-B804-B972-E02A-CD86F8C1074B}" dt="2023-12-09T06:58:14.591" v="23"/>
          <ac:picMkLst>
            <pc:docMk/>
            <pc:sldMk cId="1127944933" sldId="297"/>
            <ac:picMk id="4" creationId="{84FE2E5F-7677-6ECB-382F-9DF3C9EDF29F}"/>
          </ac:picMkLst>
        </pc:picChg>
        <pc:picChg chg="add mod">
          <ac:chgData name="게스트 사용자" userId="S::urn:spo:anon#3d79aa4aad15eb7743126ed4a04579b0160385232ae2fce159903350ed3cacef::" providerId="AD" clId="Web-{46BE643C-B804-B972-E02A-CD86F8C1074B}" dt="2023-12-09T06:59:13.048" v="51" actId="14100"/>
          <ac:picMkLst>
            <pc:docMk/>
            <pc:sldMk cId="1127944933" sldId="297"/>
            <ac:picMk id="6" creationId="{5F085467-F605-AB13-1D3D-178B7CF29FD2}"/>
          </ac:picMkLst>
        </pc:picChg>
      </pc:sldChg>
      <pc:sldChg chg="addSp delSp modSp add replId">
        <pc:chgData name="게스트 사용자" userId="S::urn:spo:anon#3d79aa4aad15eb7743126ed4a04579b0160385232ae2fce159903350ed3cacef::" providerId="AD" clId="Web-{46BE643C-B804-B972-E02A-CD86F8C1074B}" dt="2023-12-09T06:59:59.816" v="66" actId="14100"/>
        <pc:sldMkLst>
          <pc:docMk/>
          <pc:sldMk cId="2642327620" sldId="298"/>
        </pc:sldMkLst>
        <pc:spChg chg="mod">
          <ac:chgData name="게스트 사용자" userId="S::urn:spo:anon#3d79aa4aad15eb7743126ed4a04579b0160385232ae2fce159903350ed3cacef::" providerId="AD" clId="Web-{46BE643C-B804-B972-E02A-CD86F8C1074B}" dt="2023-12-09T06:59:33.299" v="58" actId="20577"/>
          <ac:spMkLst>
            <pc:docMk/>
            <pc:sldMk cId="2642327620" sldId="298"/>
            <ac:spMk id="2" creationId="{9901F7A6-ABA9-9B5D-D2A2-16FFFE8B30E2}"/>
          </ac:spMkLst>
        </pc:spChg>
        <pc:spChg chg="del mod">
          <ac:chgData name="게스트 사용자" userId="S::urn:spo:anon#3d79aa4aad15eb7743126ed4a04579b0160385232ae2fce159903350ed3cacef::" providerId="AD" clId="Web-{46BE643C-B804-B972-E02A-CD86F8C1074B}" dt="2023-12-09T06:59:38.674" v="62"/>
          <ac:spMkLst>
            <pc:docMk/>
            <pc:sldMk cId="2642327620" sldId="298"/>
            <ac:spMk id="3" creationId="{D9716F98-92AD-8713-A72D-F040E00A729A}"/>
          </ac:spMkLst>
        </pc:spChg>
        <pc:picChg chg="add mod">
          <ac:chgData name="게스트 사용자" userId="S::urn:spo:anon#3d79aa4aad15eb7743126ed4a04579b0160385232ae2fce159903350ed3cacef::" providerId="AD" clId="Web-{46BE643C-B804-B972-E02A-CD86F8C1074B}" dt="2023-12-09T06:59:59.816" v="66" actId="14100"/>
          <ac:picMkLst>
            <pc:docMk/>
            <pc:sldMk cId="2642327620" sldId="298"/>
            <ac:picMk id="4" creationId="{F15AD363-669A-6A3E-E3A3-768721CF7CD2}"/>
          </ac:picMkLst>
        </pc:picChg>
        <pc:picChg chg="del">
          <ac:chgData name="게스트 사용자" userId="S::urn:spo:anon#3d79aa4aad15eb7743126ed4a04579b0160385232ae2fce159903350ed3cacef::" providerId="AD" clId="Web-{46BE643C-B804-B972-E02A-CD86F8C1074B}" dt="2023-12-09T06:59:35.112" v="59"/>
          <ac:picMkLst>
            <pc:docMk/>
            <pc:sldMk cId="2642327620" sldId="298"/>
            <ac:picMk id="7" creationId="{CC87ABF4-2B98-5B9A-6B0A-24CB1DFF367D}"/>
          </ac:picMkLst>
        </pc:picChg>
      </pc:sldChg>
      <pc:sldChg chg="addSp delSp modSp add replId">
        <pc:chgData name="게스트 사용자" userId="S::urn:spo:anon#3d79aa4aad15eb7743126ed4a04579b0160385232ae2fce159903350ed3cacef::" providerId="AD" clId="Web-{46BE643C-B804-B972-E02A-CD86F8C1074B}" dt="2023-12-09T07:01:19.384" v="127"/>
        <pc:sldMkLst>
          <pc:docMk/>
          <pc:sldMk cId="2599879514" sldId="299"/>
        </pc:sldMkLst>
        <pc:spChg chg="mod">
          <ac:chgData name="게스트 사용자" userId="S::urn:spo:anon#3d79aa4aad15eb7743126ed4a04579b0160385232ae2fce159903350ed3cacef::" providerId="AD" clId="Web-{46BE643C-B804-B972-E02A-CD86F8C1074B}" dt="2023-12-09T07:00:53.992" v="119" actId="20577"/>
          <ac:spMkLst>
            <pc:docMk/>
            <pc:sldMk cId="2599879514" sldId="299"/>
            <ac:spMk id="3" creationId="{00000000-0000-0000-0000-000000000000}"/>
          </ac:spMkLst>
        </pc:spChg>
        <pc:spChg chg="del mod">
          <ac:chgData name="게스트 사용자" userId="S::urn:spo:anon#3d79aa4aad15eb7743126ed4a04579b0160385232ae2fce159903350ed3cacef::" providerId="AD" clId="Web-{46BE643C-B804-B972-E02A-CD86F8C1074B}" dt="2023-12-09T07:01:19.384" v="127"/>
          <ac:spMkLst>
            <pc:docMk/>
            <pc:sldMk cId="2599879514" sldId="299"/>
            <ac:spMk id="5" creationId="{0BF66258-232D-5F70-F5BA-A9CEA9D4B5C6}"/>
          </ac:spMkLst>
        </pc:spChg>
        <pc:picChg chg="del">
          <ac:chgData name="게스트 사용자" userId="S::urn:spo:anon#3d79aa4aad15eb7743126ed4a04579b0160385232ae2fce159903350ed3cacef::" providerId="AD" clId="Web-{46BE643C-B804-B972-E02A-CD86F8C1074B}" dt="2023-12-09T07:00:56.164" v="120"/>
          <ac:picMkLst>
            <pc:docMk/>
            <pc:sldMk cId="2599879514" sldId="299"/>
            <ac:picMk id="4" creationId="{84FE2E5F-7677-6ECB-382F-9DF3C9EDF29F}"/>
          </ac:picMkLst>
        </pc:picChg>
        <pc:picChg chg="add mod">
          <ac:chgData name="게스트 사용자" userId="S::urn:spo:anon#3d79aa4aad15eb7743126ed4a04579b0160385232ae2fce159903350ed3cacef::" providerId="AD" clId="Web-{46BE643C-B804-B972-E02A-CD86F8C1074B}" dt="2023-12-09T07:01:14.930" v="126" actId="1076"/>
          <ac:picMkLst>
            <pc:docMk/>
            <pc:sldMk cId="2599879514" sldId="299"/>
            <ac:picMk id="6" creationId="{94D63657-D2FD-A192-D6B5-9A8B1D5FDAD7}"/>
          </ac:picMkLst>
        </pc:picChg>
      </pc:sldChg>
      <pc:sldChg chg="addSp delSp modSp add replId">
        <pc:chgData name="게스트 사용자" userId="S::urn:spo:anon#3d79aa4aad15eb7743126ed4a04579b0160385232ae2fce159903350ed3cacef::" providerId="AD" clId="Web-{46BE643C-B804-B972-E02A-CD86F8C1074B}" dt="2023-12-09T07:02:15.169" v="143" actId="14100"/>
        <pc:sldMkLst>
          <pc:docMk/>
          <pc:sldMk cId="598154232" sldId="300"/>
        </pc:sldMkLst>
        <pc:spChg chg="mod">
          <ac:chgData name="게스트 사용자" userId="S::urn:spo:anon#3d79aa4aad15eb7743126ed4a04579b0160385232ae2fce159903350ed3cacef::" providerId="AD" clId="Web-{46BE643C-B804-B972-E02A-CD86F8C1074B}" dt="2023-12-09T07:01:37.948" v="131" actId="20577"/>
          <ac:spMkLst>
            <pc:docMk/>
            <pc:sldMk cId="598154232" sldId="300"/>
            <ac:spMk id="2" creationId="{9901F7A6-ABA9-9B5D-D2A2-16FFFE8B30E2}"/>
          </ac:spMkLst>
        </pc:spChg>
        <pc:spChg chg="del mod">
          <ac:chgData name="게스트 사용자" userId="S::urn:spo:anon#3d79aa4aad15eb7743126ed4a04579b0160385232ae2fce159903350ed3cacef::" providerId="AD" clId="Web-{46BE643C-B804-B972-E02A-CD86F8C1074B}" dt="2023-12-09T07:01:45.198" v="136"/>
          <ac:spMkLst>
            <pc:docMk/>
            <pc:sldMk cId="598154232" sldId="300"/>
            <ac:spMk id="3" creationId="{D9716F98-92AD-8713-A72D-F040E00A729A}"/>
          </ac:spMkLst>
        </pc:spChg>
        <pc:picChg chg="add mod">
          <ac:chgData name="게스트 사용자" userId="S::urn:spo:anon#3d79aa4aad15eb7743126ed4a04579b0160385232ae2fce159903350ed3cacef::" providerId="AD" clId="Web-{46BE643C-B804-B972-E02A-CD86F8C1074B}" dt="2023-12-09T07:02:15.169" v="143" actId="14100"/>
          <ac:picMkLst>
            <pc:docMk/>
            <pc:sldMk cId="598154232" sldId="300"/>
            <ac:picMk id="4" creationId="{56D8E704-CA03-9099-DA8C-7EA6268F9C1D}"/>
          </ac:picMkLst>
        </pc:picChg>
        <pc:picChg chg="del">
          <ac:chgData name="게스트 사용자" userId="S::urn:spo:anon#3d79aa4aad15eb7743126ed4a04579b0160385232ae2fce159903350ed3cacef::" providerId="AD" clId="Web-{46BE643C-B804-B972-E02A-CD86F8C1074B}" dt="2023-12-09T07:01:39.979" v="132"/>
          <ac:picMkLst>
            <pc:docMk/>
            <pc:sldMk cId="598154232" sldId="300"/>
            <ac:picMk id="7" creationId="{CC87ABF4-2B98-5B9A-6B0A-24CB1DFF367D}"/>
          </ac:picMkLst>
        </pc:picChg>
      </pc:sldChg>
    </pc:docChg>
  </pc:docChgLst>
  <pc:docChgLst>
    <pc:chgData name="이준용" userId="b91c6c07-188f-4757-9924-c4a4872845a3" providerId="ADAL" clId="{F72FD4CF-C7AE-4C52-8D64-734CDEBB1675}"/>
    <pc:docChg chg="undo custSel addSld delSld modSld sldOrd">
      <pc:chgData name="이준용" userId="b91c6c07-188f-4757-9924-c4a4872845a3" providerId="ADAL" clId="{F72FD4CF-C7AE-4C52-8D64-734CDEBB1675}" dt="2022-05-05T06:43:31.314" v="8" actId="47"/>
      <pc:docMkLst>
        <pc:docMk/>
      </pc:docMkLst>
      <pc:sldChg chg="modSp add del mod ord modTransition">
        <pc:chgData name="이준용" userId="b91c6c07-188f-4757-9924-c4a4872845a3" providerId="ADAL" clId="{F72FD4CF-C7AE-4C52-8D64-734CDEBB1675}" dt="2022-05-05T06:43:00.519" v="6"/>
        <pc:sldMkLst>
          <pc:docMk/>
          <pc:sldMk cId="0" sldId="257"/>
        </pc:sldMkLst>
        <pc:grpChg chg="mod">
          <ac:chgData name="이준용" userId="b91c6c07-188f-4757-9924-c4a4872845a3" providerId="ADAL" clId="{F72FD4CF-C7AE-4C52-8D64-734CDEBB1675}" dt="2022-05-05T06:42:58.295" v="4" actId="1076"/>
          <ac:grpSpMkLst>
            <pc:docMk/>
            <pc:sldMk cId="0" sldId="257"/>
            <ac:grpSpMk id="1001" creationId="{00000000-0000-0000-0000-000000000000}"/>
          </ac:grpSpMkLst>
        </pc:grpChg>
      </pc:sldChg>
      <pc:sldChg chg="new del">
        <pc:chgData name="이준용" userId="b91c6c07-188f-4757-9924-c4a4872845a3" providerId="ADAL" clId="{F72FD4CF-C7AE-4C52-8D64-734CDEBB1675}" dt="2022-05-05T06:43:31.314" v="8" actId="47"/>
        <pc:sldMkLst>
          <pc:docMk/>
          <pc:sldMk cId="210624665" sldId="266"/>
        </pc:sldMkLst>
      </pc:sldChg>
    </pc:docChg>
  </pc:docChgLst>
  <pc:docChgLst>
    <pc:chgData name="박찬근" userId="S::vincent222@o365.hufs.ac.kr::a3ee8b74-4982-4baa-ae9c-59adadf94b72" providerId="AD" clId="Web-{547E403B-1ADF-3650-E2FD-8C628BA7C5F4}"/>
    <pc:docChg chg="modSld">
      <pc:chgData name="박찬근" userId="S::vincent222@o365.hufs.ac.kr::a3ee8b74-4982-4baa-ae9c-59adadf94b72" providerId="AD" clId="Web-{547E403B-1ADF-3650-E2FD-8C628BA7C5F4}" dt="2023-12-09T01:41:56.989" v="9"/>
      <pc:docMkLst>
        <pc:docMk/>
      </pc:docMkLst>
      <pc:sldChg chg="addSp delSp modSp">
        <pc:chgData name="박찬근" userId="S::vincent222@o365.hufs.ac.kr::a3ee8b74-4982-4baa-ae9c-59adadf94b72" providerId="AD" clId="Web-{547E403B-1ADF-3650-E2FD-8C628BA7C5F4}" dt="2023-12-09T01:41:56.989" v="9"/>
        <pc:sldMkLst>
          <pc:docMk/>
          <pc:sldMk cId="1774583444" sldId="262"/>
        </pc:sldMkLst>
        <pc:spChg chg="add del">
          <ac:chgData name="박찬근" userId="S::vincent222@o365.hufs.ac.kr::a3ee8b74-4982-4baa-ae9c-59adadf94b72" providerId="AD" clId="Web-{547E403B-1ADF-3650-E2FD-8C628BA7C5F4}" dt="2023-12-09T01:41:56.989" v="9"/>
          <ac:spMkLst>
            <pc:docMk/>
            <pc:sldMk cId="1774583444" sldId="262"/>
            <ac:spMk id="5" creationId="{76FAE11B-21C1-BE8A-7A4E-9A60FC2B26DF}"/>
          </ac:spMkLst>
        </pc:spChg>
        <pc:graphicFrameChg chg="del mod modGraphic">
          <ac:chgData name="박찬근" userId="S::vincent222@o365.hufs.ac.kr::a3ee8b74-4982-4baa-ae9c-59adadf94b72" providerId="AD" clId="Web-{547E403B-1ADF-3650-E2FD-8C628BA7C5F4}" dt="2023-12-09T01:40:23.986" v="2"/>
          <ac:graphicFrameMkLst>
            <pc:docMk/>
            <pc:sldMk cId="1774583444" sldId="262"/>
            <ac:graphicFrameMk id="4" creationId="{4F7953A0-5C98-08C5-7566-AABE6FB8888A}"/>
          </ac:graphicFrameMkLst>
        </pc:graphicFrameChg>
        <pc:picChg chg="add mod">
          <ac:chgData name="박찬근" userId="S::vincent222@o365.hufs.ac.kr::a3ee8b74-4982-4baa-ae9c-59adadf94b72" providerId="AD" clId="Web-{547E403B-1ADF-3650-E2FD-8C628BA7C5F4}" dt="2023-12-09T01:40:41.784" v="7" actId="1076"/>
          <ac:picMkLst>
            <pc:docMk/>
            <pc:sldMk cId="1774583444" sldId="262"/>
            <ac:picMk id="2" creationId="{F69F26C4-0D55-FD6B-1A03-BB0A7C08FFAD}"/>
          </ac:picMkLst>
        </pc:picChg>
      </pc:sldChg>
    </pc:docChg>
  </pc:docChgLst>
  <pc:docChgLst>
    <pc:chgData name="박찬근" userId="S::vincent222@o365.hufs.ac.kr::a3ee8b74-4982-4baa-ae9c-59adadf94b72" providerId="AD" clId="Web-{9A32064C-5E56-EC34-64A6-A0CAB23DB8BF}"/>
    <pc:docChg chg="addSld modSld sldOrd">
      <pc:chgData name="박찬근" userId="S::vincent222@o365.hufs.ac.kr::a3ee8b74-4982-4baa-ae9c-59adadf94b72" providerId="AD" clId="Web-{9A32064C-5E56-EC34-64A6-A0CAB23DB8BF}" dt="2023-12-09T02:37:55.824" v="543" actId="20577"/>
      <pc:docMkLst>
        <pc:docMk/>
      </pc:docMkLst>
      <pc:sldChg chg="addSp delSp modSp">
        <pc:chgData name="박찬근" userId="S::vincent222@o365.hufs.ac.kr::a3ee8b74-4982-4baa-ae9c-59adadf94b72" providerId="AD" clId="Web-{9A32064C-5E56-EC34-64A6-A0CAB23DB8BF}" dt="2023-12-09T01:56:32.268" v="212" actId="20577"/>
        <pc:sldMkLst>
          <pc:docMk/>
          <pc:sldMk cId="2997604449" sldId="260"/>
        </pc:sldMkLst>
        <pc:spChg chg="add del mod">
          <ac:chgData name="박찬근" userId="S::vincent222@o365.hufs.ac.kr::a3ee8b74-4982-4baa-ae9c-59adadf94b72" providerId="AD" clId="Web-{9A32064C-5E56-EC34-64A6-A0CAB23DB8BF}" dt="2023-12-09T01:56:18.048" v="192"/>
          <ac:spMkLst>
            <pc:docMk/>
            <pc:sldMk cId="2997604449" sldId="260"/>
            <ac:spMk id="3" creationId="{5502535C-D788-ACD9-33E9-2857572E8C13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56:32.268" v="212" actId="20577"/>
          <ac:spMkLst>
            <pc:docMk/>
            <pc:sldMk cId="2997604449" sldId="260"/>
            <ac:spMk id="5" creationId="{B5231747-0CDA-5481-E70A-8FEA50C63D48}"/>
          </ac:spMkLst>
        </pc:spChg>
        <pc:graphicFrameChg chg="del">
          <ac:chgData name="박찬근" userId="S::vincent222@o365.hufs.ac.kr::a3ee8b74-4982-4baa-ae9c-59adadf94b72" providerId="AD" clId="Web-{9A32064C-5E56-EC34-64A6-A0CAB23DB8BF}" dt="2023-12-09T01:56:12.626" v="191"/>
          <ac:graphicFrameMkLst>
            <pc:docMk/>
            <pc:sldMk cId="2997604449" sldId="260"/>
            <ac:graphicFrameMk id="16" creationId="{D65BE78C-4356-2C08-3452-ABA3208E19B3}"/>
          </ac:graphicFrameMkLst>
        </pc:graphicFrameChg>
        <pc:picChg chg="add mod ord">
          <ac:chgData name="박찬근" userId="S::vincent222@o365.hufs.ac.kr::a3ee8b74-4982-4baa-ae9c-59adadf94b72" providerId="AD" clId="Web-{9A32064C-5E56-EC34-64A6-A0CAB23DB8BF}" dt="2023-12-09T01:56:22.908" v="195" actId="1076"/>
          <ac:picMkLst>
            <pc:docMk/>
            <pc:sldMk cId="2997604449" sldId="260"/>
            <ac:picMk id="4" creationId="{025706F5-95DB-C6F8-81A2-2F69C27A429A}"/>
          </ac:picMkLst>
        </pc:picChg>
      </pc:sldChg>
      <pc:sldChg chg="addSp delSp modSp">
        <pc:chgData name="박찬근" userId="S::vincent222@o365.hufs.ac.kr::a3ee8b74-4982-4baa-ae9c-59adadf94b72" providerId="AD" clId="Web-{9A32064C-5E56-EC34-64A6-A0CAB23DB8BF}" dt="2023-12-09T02:02:43.812" v="374" actId="20577"/>
        <pc:sldMkLst>
          <pc:docMk/>
          <pc:sldMk cId="2582648554" sldId="261"/>
        </pc:sldMkLst>
        <pc:spChg chg="add mod">
          <ac:chgData name="박찬근" userId="S::vincent222@o365.hufs.ac.kr::a3ee8b74-4982-4baa-ae9c-59adadf94b72" providerId="AD" clId="Web-{9A32064C-5E56-EC34-64A6-A0CAB23DB8BF}" dt="2023-12-09T02:02:43.812" v="374" actId="20577"/>
          <ac:spMkLst>
            <pc:docMk/>
            <pc:sldMk cId="2582648554" sldId="261"/>
            <ac:spMk id="3" creationId="{06CCA894-A060-A3F7-D35B-D6A55E76A23D}"/>
          </ac:spMkLst>
        </pc:spChg>
        <pc:spChg chg="mod">
          <ac:chgData name="박찬근" userId="S::vincent222@o365.hufs.ac.kr::a3ee8b74-4982-4baa-ae9c-59adadf94b72" providerId="AD" clId="Web-{9A32064C-5E56-EC34-64A6-A0CAB23DB8BF}" dt="2023-12-09T02:02:17.765" v="342" actId="20577"/>
          <ac:spMkLst>
            <pc:docMk/>
            <pc:sldMk cId="2582648554" sldId="261"/>
            <ac:spMk id="7" creationId="{00000000-0000-0000-0000-000000000000}"/>
          </ac:spMkLst>
        </pc:spChg>
        <pc:graphicFrameChg chg="del">
          <ac:chgData name="박찬근" userId="S::vincent222@o365.hufs.ac.kr::a3ee8b74-4982-4baa-ae9c-59adadf94b72" providerId="AD" clId="Web-{9A32064C-5E56-EC34-64A6-A0CAB23DB8BF}" dt="2023-12-09T02:02:04.858" v="328"/>
          <ac:graphicFrameMkLst>
            <pc:docMk/>
            <pc:sldMk cId="2582648554" sldId="261"/>
            <ac:graphicFrameMk id="5" creationId="{440716D9-2B85-3FA7-A6B7-761113C9A1D9}"/>
          </ac:graphicFrameMkLst>
        </pc:graphicFrameChg>
        <pc:picChg chg="add mod">
          <ac:chgData name="박찬근" userId="S::vincent222@o365.hufs.ac.kr::a3ee8b74-4982-4baa-ae9c-59adadf94b72" providerId="AD" clId="Web-{9A32064C-5E56-EC34-64A6-A0CAB23DB8BF}" dt="2023-12-09T02:02:30.453" v="348" actId="1076"/>
          <ac:picMkLst>
            <pc:docMk/>
            <pc:sldMk cId="2582648554" sldId="261"/>
            <ac:picMk id="2" creationId="{EB3E8110-D700-E993-6C3D-98443675D527}"/>
          </ac:picMkLst>
        </pc:picChg>
      </pc:sldChg>
      <pc:sldChg chg="addSp modSp ord">
        <pc:chgData name="박찬근" userId="S::vincent222@o365.hufs.ac.kr::a3ee8b74-4982-4baa-ae9c-59adadf94b72" providerId="AD" clId="Web-{9A32064C-5E56-EC34-64A6-A0CAB23DB8BF}" dt="2023-12-09T02:37:46.136" v="541" actId="20577"/>
        <pc:sldMkLst>
          <pc:docMk/>
          <pc:sldMk cId="1774583444" sldId="262"/>
        </pc:sldMkLst>
        <pc:spChg chg="mod">
          <ac:chgData name="박찬근" userId="S::vincent222@o365.hufs.ac.kr::a3ee8b74-4982-4baa-ae9c-59adadf94b72" providerId="AD" clId="Web-{9A32064C-5E56-EC34-64A6-A0CAB23DB8BF}" dt="2023-12-09T02:37:46.136" v="541" actId="20577"/>
          <ac:spMkLst>
            <pc:docMk/>
            <pc:sldMk cId="1774583444" sldId="262"/>
            <ac:spMk id="3" creationId="{00000000-0000-0000-0000-000000000000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48:30.073" v="72" actId="1076"/>
          <ac:spMkLst>
            <pc:docMk/>
            <pc:sldMk cId="1774583444" sldId="262"/>
            <ac:spMk id="4" creationId="{F4511193-3A76-20F8-2333-2590F6D4AF50}"/>
          </ac:spMkLst>
        </pc:spChg>
        <pc:picChg chg="mod">
          <ac:chgData name="박찬근" userId="S::vincent222@o365.hufs.ac.kr::a3ee8b74-4982-4baa-ae9c-59adadf94b72" providerId="AD" clId="Web-{9A32064C-5E56-EC34-64A6-A0CAB23DB8BF}" dt="2023-12-09T01:48:27.464" v="71" actId="1076"/>
          <ac:picMkLst>
            <pc:docMk/>
            <pc:sldMk cId="1774583444" sldId="262"/>
            <ac:picMk id="2" creationId="{F69F26C4-0D55-FD6B-1A03-BB0A7C08FFAD}"/>
          </ac:picMkLst>
        </pc:picChg>
      </pc:sldChg>
      <pc:sldChg chg="addSp delSp modSp">
        <pc:chgData name="박찬근" userId="S::vincent222@o365.hufs.ac.kr::a3ee8b74-4982-4baa-ae9c-59adadf94b72" providerId="AD" clId="Web-{9A32064C-5E56-EC34-64A6-A0CAB23DB8BF}" dt="2023-12-09T02:37:32.167" v="536" actId="20577"/>
        <pc:sldMkLst>
          <pc:docMk/>
          <pc:sldMk cId="3768728588" sldId="263"/>
        </pc:sldMkLst>
        <pc:spChg chg="add mod">
          <ac:chgData name="박찬근" userId="S::vincent222@o365.hufs.ac.kr::a3ee8b74-4982-4baa-ae9c-59adadf94b72" providerId="AD" clId="Web-{9A32064C-5E56-EC34-64A6-A0CAB23DB8BF}" dt="2023-12-09T01:53:04.994" v="142" actId="20577"/>
          <ac:spMkLst>
            <pc:docMk/>
            <pc:sldMk cId="3768728588" sldId="263"/>
            <ac:spMk id="2" creationId="{240E630A-3547-9EB5-1FB7-B012E1B18D19}"/>
          </ac:spMkLst>
        </pc:spChg>
        <pc:spChg chg="mod">
          <ac:chgData name="박찬근" userId="S::vincent222@o365.hufs.ac.kr::a3ee8b74-4982-4baa-ae9c-59adadf94b72" providerId="AD" clId="Web-{9A32064C-5E56-EC34-64A6-A0CAB23DB8BF}" dt="2023-12-09T02:37:32.167" v="536" actId="20577"/>
          <ac:spMkLst>
            <pc:docMk/>
            <pc:sldMk cId="3768728588" sldId="263"/>
            <ac:spMk id="3" creationId="{00000000-0000-0000-0000-000000000000}"/>
          </ac:spMkLst>
        </pc:spChg>
        <pc:graphicFrameChg chg="del">
          <ac:chgData name="박찬근" userId="S::vincent222@o365.hufs.ac.kr::a3ee8b74-4982-4baa-ae9c-59adadf94b72" providerId="AD" clId="Web-{9A32064C-5E56-EC34-64A6-A0CAB23DB8BF}" dt="2023-12-09T01:52:45.509" v="125"/>
          <ac:graphicFrameMkLst>
            <pc:docMk/>
            <pc:sldMk cId="3768728588" sldId="263"/>
            <ac:graphicFrameMk id="7" creationId="{B0ECD940-F9C2-1D26-D38C-61E80C081F5F}"/>
          </ac:graphicFrameMkLst>
        </pc:graphicFrameChg>
        <pc:picChg chg="add mod">
          <ac:chgData name="박찬근" userId="S::vincent222@o365.hufs.ac.kr::a3ee8b74-4982-4baa-ae9c-59adadf94b72" providerId="AD" clId="Web-{9A32064C-5E56-EC34-64A6-A0CAB23DB8BF}" dt="2023-12-09T01:53:17.026" v="146" actId="1076"/>
          <ac:picMkLst>
            <pc:docMk/>
            <pc:sldMk cId="3768728588" sldId="263"/>
            <ac:picMk id="4" creationId="{84FE2E5F-7677-6ECB-382F-9DF3C9EDF29F}"/>
          </ac:picMkLst>
        </pc:picChg>
      </pc:sldChg>
      <pc:sldChg chg="addSp modSp new">
        <pc:chgData name="박찬근" userId="S::vincent222@o365.hufs.ac.kr::a3ee8b74-4982-4baa-ae9c-59adadf94b72" providerId="AD" clId="Web-{9A32064C-5E56-EC34-64A6-A0CAB23DB8BF}" dt="2023-12-09T02:37:50.574" v="542" actId="20577"/>
        <pc:sldMkLst>
          <pc:docMk/>
          <pc:sldMk cId="1308367127" sldId="285"/>
        </pc:sldMkLst>
        <pc:spChg chg="mod">
          <ac:chgData name="박찬근" userId="S::vincent222@o365.hufs.ac.kr::a3ee8b74-4982-4baa-ae9c-59adadf94b72" providerId="AD" clId="Web-{9A32064C-5E56-EC34-64A6-A0CAB23DB8BF}" dt="2023-12-09T02:37:50.574" v="542" actId="20577"/>
          <ac:spMkLst>
            <pc:docMk/>
            <pc:sldMk cId="1308367127" sldId="285"/>
            <ac:spMk id="2" creationId="{73564144-6528-5853-5D13-D205AFBCF3BB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48:11.291" v="69" actId="20577"/>
          <ac:spMkLst>
            <pc:docMk/>
            <pc:sldMk cId="1308367127" sldId="285"/>
            <ac:spMk id="4" creationId="{CD050A34-6263-3AAA-0C2F-285F19A8561F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1:48:15.760" v="70" actId="1076"/>
          <ac:picMkLst>
            <pc:docMk/>
            <pc:sldMk cId="1308367127" sldId="285"/>
            <ac:picMk id="3" creationId="{FDE5B0D7-989A-1400-BEC8-A32A568B3ED2}"/>
          </ac:picMkLst>
        </pc:picChg>
      </pc:sldChg>
      <pc:sldChg chg="addSp delSp modSp new">
        <pc:chgData name="박찬근" userId="S::vincent222@o365.hufs.ac.kr::a3ee8b74-4982-4baa-ae9c-59adadf94b72" providerId="AD" clId="Web-{9A32064C-5E56-EC34-64A6-A0CAB23DB8BF}" dt="2023-12-09T02:37:55.824" v="543" actId="20577"/>
        <pc:sldMkLst>
          <pc:docMk/>
          <pc:sldMk cId="1269940956" sldId="286"/>
        </pc:sldMkLst>
        <pc:spChg chg="mod">
          <ac:chgData name="박찬근" userId="S::vincent222@o365.hufs.ac.kr::a3ee8b74-4982-4baa-ae9c-59adadf94b72" providerId="AD" clId="Web-{9A32064C-5E56-EC34-64A6-A0CAB23DB8BF}" dt="2023-12-09T02:37:55.824" v="543" actId="20577"/>
          <ac:spMkLst>
            <pc:docMk/>
            <pc:sldMk cId="1269940956" sldId="286"/>
            <ac:spMk id="2" creationId="{A6087779-985E-00C7-2A1D-0B71DC9DA2CC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51:51.289" v="97" actId="1076"/>
          <ac:spMkLst>
            <pc:docMk/>
            <pc:sldMk cId="1269940956" sldId="286"/>
            <ac:spMk id="3" creationId="{E2DFE917-3FF9-0A40-977C-8A8434292B57}"/>
          </ac:spMkLst>
        </pc:spChg>
        <pc:picChg chg="add del mod">
          <ac:chgData name="박찬근" userId="S::vincent222@o365.hufs.ac.kr::a3ee8b74-4982-4baa-ae9c-59adadf94b72" providerId="AD" clId="Web-{9A32064C-5E56-EC34-64A6-A0CAB23DB8BF}" dt="2023-12-09T01:50:46.251" v="94"/>
          <ac:picMkLst>
            <pc:docMk/>
            <pc:sldMk cId="1269940956" sldId="286"/>
            <ac:picMk id="4" creationId="{14FDEDF9-42C5-9427-0646-8A559AC1ED88}"/>
          </ac:picMkLst>
        </pc:picChg>
        <pc:picChg chg="add mod">
          <ac:chgData name="박찬근" userId="S::vincent222@o365.hufs.ac.kr::a3ee8b74-4982-4baa-ae9c-59adadf94b72" providerId="AD" clId="Web-{9A32064C-5E56-EC34-64A6-A0CAB23DB8BF}" dt="2023-12-09T01:51:52.929" v="98" actId="1076"/>
          <ac:picMkLst>
            <pc:docMk/>
            <pc:sldMk cId="1269940956" sldId="286"/>
            <ac:picMk id="5" creationId="{2FE83B25-7555-2257-78F1-28D5AC4C021C}"/>
          </ac:picMkLst>
        </pc:picChg>
      </pc:sldChg>
      <pc:sldChg chg="addSp delSp modSp new ord">
        <pc:chgData name="박찬근" userId="S::vincent222@o365.hufs.ac.kr::a3ee8b74-4982-4baa-ae9c-59adadf94b72" providerId="AD" clId="Web-{9A32064C-5E56-EC34-64A6-A0CAB23DB8BF}" dt="2023-12-09T02:36:20.242" v="523" actId="20577"/>
        <pc:sldMkLst>
          <pc:docMk/>
          <pc:sldMk cId="3152645450" sldId="287"/>
        </pc:sldMkLst>
        <pc:spChg chg="mod">
          <ac:chgData name="박찬근" userId="S::vincent222@o365.hufs.ac.kr::a3ee8b74-4982-4baa-ae9c-59adadf94b72" providerId="AD" clId="Web-{9A32064C-5E56-EC34-64A6-A0CAB23DB8BF}" dt="2023-12-09T02:36:20.242" v="523" actId="20577"/>
          <ac:spMkLst>
            <pc:docMk/>
            <pc:sldMk cId="3152645450" sldId="287"/>
            <ac:spMk id="2" creationId="{9901F7A6-ABA9-9B5D-D2A2-16FFFE8B30E2}"/>
          </ac:spMkLst>
        </pc:spChg>
        <pc:spChg chg="del">
          <ac:chgData name="박찬근" userId="S::vincent222@o365.hufs.ac.kr::a3ee8b74-4982-4baa-ae9c-59adadf94b72" providerId="AD" clId="Web-{9A32064C-5E56-EC34-64A6-A0CAB23DB8BF}" dt="2023-12-09T01:53:42.824" v="150"/>
          <ac:spMkLst>
            <pc:docMk/>
            <pc:sldMk cId="3152645450" sldId="287"/>
            <ac:spMk id="3" creationId="{6147DEAA-BD43-F270-4F15-3C81F27A487C}"/>
          </ac:spMkLst>
        </pc:spChg>
        <pc:spChg chg="del">
          <ac:chgData name="박찬근" userId="S::vincent222@o365.hufs.ac.kr::a3ee8b74-4982-4baa-ae9c-59adadf94b72" providerId="AD" clId="Web-{9A32064C-5E56-EC34-64A6-A0CAB23DB8BF}" dt="2023-12-09T01:53:38.964" v="149"/>
          <ac:spMkLst>
            <pc:docMk/>
            <pc:sldMk cId="3152645450" sldId="287"/>
            <ac:spMk id="4" creationId="{77B480D6-1316-74C6-5BBA-B5045824FE13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54:23.247" v="160" actId="1076"/>
          <ac:spMkLst>
            <pc:docMk/>
            <pc:sldMk cId="3152645450" sldId="287"/>
            <ac:spMk id="6" creationId="{65579FBA-E29C-D202-36F0-FC137C16CE97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1:54:19.560" v="159" actId="1076"/>
          <ac:picMkLst>
            <pc:docMk/>
            <pc:sldMk cId="3152645450" sldId="287"/>
            <ac:picMk id="7" creationId="{CC87ABF4-2B98-5B9A-6B0A-24CB1DFF367D}"/>
          </ac:picMkLst>
        </pc:picChg>
      </pc:sldChg>
      <pc:sldChg chg="addSp delSp modSp new">
        <pc:chgData name="박찬근" userId="S::vincent222@o365.hufs.ac.kr::a3ee8b74-4982-4baa-ae9c-59adadf94b72" providerId="AD" clId="Web-{9A32064C-5E56-EC34-64A6-A0CAB23DB8BF}" dt="2023-12-09T02:37:28.432" v="535" actId="20577"/>
        <pc:sldMkLst>
          <pc:docMk/>
          <pc:sldMk cId="1427670227" sldId="288"/>
        </pc:sldMkLst>
        <pc:spChg chg="mod">
          <ac:chgData name="박찬근" userId="S::vincent222@o365.hufs.ac.kr::a3ee8b74-4982-4baa-ae9c-59adadf94b72" providerId="AD" clId="Web-{9A32064C-5E56-EC34-64A6-A0CAB23DB8BF}" dt="2023-12-09T02:37:28.432" v="535" actId="20577"/>
          <ac:spMkLst>
            <pc:docMk/>
            <pc:sldMk cId="1427670227" sldId="288"/>
            <ac:spMk id="2" creationId="{09D11B64-0673-DB8F-DD6C-F50DDA150A19}"/>
          </ac:spMkLst>
        </pc:spChg>
        <pc:spChg chg="del">
          <ac:chgData name="박찬근" userId="S::vincent222@o365.hufs.ac.kr::a3ee8b74-4982-4baa-ae9c-59adadf94b72" providerId="AD" clId="Web-{9A32064C-5E56-EC34-64A6-A0CAB23DB8BF}" dt="2023-12-09T01:54:45.232" v="163"/>
          <ac:spMkLst>
            <pc:docMk/>
            <pc:sldMk cId="1427670227" sldId="288"/>
            <ac:spMk id="3" creationId="{57373801-BC4B-04F8-F8A9-0A07D58D57C8}"/>
          </ac:spMkLst>
        </pc:spChg>
        <pc:spChg chg="del">
          <ac:chgData name="박찬근" userId="S::vincent222@o365.hufs.ac.kr::a3ee8b74-4982-4baa-ae9c-59adadf94b72" providerId="AD" clId="Web-{9A32064C-5E56-EC34-64A6-A0CAB23DB8BF}" dt="2023-12-09T01:54:42.967" v="162"/>
          <ac:spMkLst>
            <pc:docMk/>
            <pc:sldMk cId="1427670227" sldId="288"/>
            <ac:spMk id="4" creationId="{CCED5B7F-84CB-063D-7F53-C0971819C712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55:34.140" v="190" actId="1076"/>
          <ac:spMkLst>
            <pc:docMk/>
            <pc:sldMk cId="1427670227" sldId="288"/>
            <ac:spMk id="5" creationId="{C0A778CB-4E88-7609-7DA9-A6979682D3B2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1:55:27.937" v="189" actId="1076"/>
          <ac:picMkLst>
            <pc:docMk/>
            <pc:sldMk cId="1427670227" sldId="288"/>
            <ac:picMk id="6" creationId="{5A423900-78C4-DE52-007A-51C8FA03D228}"/>
          </ac:picMkLst>
        </pc:picChg>
      </pc:sldChg>
      <pc:sldChg chg="addSp modSp new ord">
        <pc:chgData name="박찬근" userId="S::vincent222@o365.hufs.ac.kr::a3ee8b74-4982-4baa-ae9c-59adadf94b72" providerId="AD" clId="Web-{9A32064C-5E56-EC34-64A6-A0CAB23DB8BF}" dt="2023-12-09T01:58:28.116" v="252"/>
        <pc:sldMkLst>
          <pc:docMk/>
          <pc:sldMk cId="1198111893" sldId="289"/>
        </pc:sldMkLst>
        <pc:spChg chg="mod">
          <ac:chgData name="박찬근" userId="S::vincent222@o365.hufs.ac.kr::a3ee8b74-4982-4baa-ae9c-59adadf94b72" providerId="AD" clId="Web-{9A32064C-5E56-EC34-64A6-A0CAB23DB8BF}" dt="2023-12-09T01:57:11.707" v="219" actId="20577"/>
          <ac:spMkLst>
            <pc:docMk/>
            <pc:sldMk cId="1198111893" sldId="289"/>
            <ac:spMk id="2" creationId="{E9D32203-3B29-D00B-FA8D-D11C0CFFF332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57:45.989" v="244" actId="1076"/>
          <ac:spMkLst>
            <pc:docMk/>
            <pc:sldMk cId="1198111893" sldId="289"/>
            <ac:spMk id="4" creationId="{BA4E835B-F83A-2DC1-30FE-CF66D6350495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1:57:27.379" v="227" actId="1076"/>
          <ac:picMkLst>
            <pc:docMk/>
            <pc:sldMk cId="1198111893" sldId="289"/>
            <ac:picMk id="3" creationId="{844B6B20-3169-4830-0EDF-3C1E7ADF99F5}"/>
          </ac:picMkLst>
        </pc:picChg>
      </pc:sldChg>
      <pc:sldChg chg="addSp modSp new">
        <pc:chgData name="박찬근" userId="S::vincent222@o365.hufs.ac.kr::a3ee8b74-4982-4baa-ae9c-59adadf94b72" providerId="AD" clId="Web-{9A32064C-5E56-EC34-64A6-A0CAB23DB8BF}" dt="2023-12-09T02:00:44.605" v="301" actId="20577"/>
        <pc:sldMkLst>
          <pc:docMk/>
          <pc:sldMk cId="2514782650" sldId="290"/>
        </pc:sldMkLst>
        <pc:spChg chg="mod">
          <ac:chgData name="박찬근" userId="S::vincent222@o365.hufs.ac.kr::a3ee8b74-4982-4baa-ae9c-59adadf94b72" providerId="AD" clId="Web-{9A32064C-5E56-EC34-64A6-A0CAB23DB8BF}" dt="2023-12-09T01:58:20.772" v="250" actId="20577"/>
          <ac:spMkLst>
            <pc:docMk/>
            <pc:sldMk cId="2514782650" sldId="290"/>
            <ac:spMk id="2" creationId="{699E8FF3-2217-866D-C07A-0EDEE909C550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1:58:52.976" v="276" actId="20577"/>
          <ac:spMkLst>
            <pc:docMk/>
            <pc:sldMk cId="2514782650" sldId="290"/>
            <ac:spMk id="3" creationId="{B9A4F9B7-86D7-68A2-C8F1-2083B198AFB4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2:00:44.605" v="301" actId="20577"/>
          <ac:spMkLst>
            <pc:docMk/>
            <pc:sldMk cId="2514782650" sldId="290"/>
            <ac:spMk id="5" creationId="{CD73B494-0F14-ABD5-5AAA-137ED8B2E1E3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1:58:50.460" v="274" actId="14100"/>
          <ac:picMkLst>
            <pc:docMk/>
            <pc:sldMk cId="2514782650" sldId="290"/>
            <ac:picMk id="4" creationId="{C9F7559A-1B13-D436-CFAE-1D57F7202E6E}"/>
          </ac:picMkLst>
        </pc:picChg>
      </pc:sldChg>
      <pc:sldChg chg="addSp modSp new">
        <pc:chgData name="박찬근" userId="S::vincent222@o365.hufs.ac.kr::a3ee8b74-4982-4baa-ae9c-59adadf94b72" providerId="AD" clId="Web-{9A32064C-5E56-EC34-64A6-A0CAB23DB8BF}" dt="2023-12-09T02:01:37.107" v="327" actId="1076"/>
        <pc:sldMkLst>
          <pc:docMk/>
          <pc:sldMk cId="4079902107" sldId="291"/>
        </pc:sldMkLst>
        <pc:spChg chg="mod">
          <ac:chgData name="박찬근" userId="S::vincent222@o365.hufs.ac.kr::a3ee8b74-4982-4baa-ae9c-59adadf94b72" providerId="AD" clId="Web-{9A32064C-5E56-EC34-64A6-A0CAB23DB8BF}" dt="2023-12-09T02:01:15.075" v="306" actId="20577"/>
          <ac:spMkLst>
            <pc:docMk/>
            <pc:sldMk cId="4079902107" sldId="291"/>
            <ac:spMk id="2" creationId="{144F1963-2B82-33E7-A67D-BC98984DB00C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2:01:37.107" v="327" actId="1076"/>
          <ac:spMkLst>
            <pc:docMk/>
            <pc:sldMk cId="4079902107" sldId="291"/>
            <ac:spMk id="4" creationId="{A3C65A0D-785B-4568-6554-CBD7D732160C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2:01:23.216" v="312" actId="1076"/>
          <ac:picMkLst>
            <pc:docMk/>
            <pc:sldMk cId="4079902107" sldId="291"/>
            <ac:picMk id="3" creationId="{587E876D-C13D-B1FB-BADF-3ED84DAB47B7}"/>
          </ac:picMkLst>
        </pc:picChg>
      </pc:sldChg>
      <pc:sldChg chg="addSp modSp new">
        <pc:chgData name="박찬근" userId="S::vincent222@o365.hufs.ac.kr::a3ee8b74-4982-4baa-ae9c-59adadf94b72" providerId="AD" clId="Web-{9A32064C-5E56-EC34-64A6-A0CAB23DB8BF}" dt="2023-12-09T02:04:25.708" v="417" actId="20577"/>
        <pc:sldMkLst>
          <pc:docMk/>
          <pc:sldMk cId="3765684738" sldId="292"/>
        </pc:sldMkLst>
        <pc:spChg chg="mod">
          <ac:chgData name="박찬근" userId="S::vincent222@o365.hufs.ac.kr::a3ee8b74-4982-4baa-ae9c-59adadf94b72" providerId="AD" clId="Web-{9A32064C-5E56-EC34-64A6-A0CAB23DB8BF}" dt="2023-12-09T02:03:52.987" v="385" actId="20577"/>
          <ac:spMkLst>
            <pc:docMk/>
            <pc:sldMk cId="3765684738" sldId="292"/>
            <ac:spMk id="2" creationId="{06201BCC-3E95-EC0E-1D58-57777D7B15FB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2:04:25.708" v="417" actId="20577"/>
          <ac:spMkLst>
            <pc:docMk/>
            <pc:sldMk cId="3765684738" sldId="292"/>
            <ac:spMk id="4" creationId="{B999F4C9-24F8-DB49-0F61-D115CABA9437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2:04:15.253" v="395" actId="1076"/>
          <ac:picMkLst>
            <pc:docMk/>
            <pc:sldMk cId="3765684738" sldId="292"/>
            <ac:picMk id="3" creationId="{3FAB5A54-3FDC-D514-CEE7-D1D07B266FFD}"/>
          </ac:picMkLst>
        </pc:picChg>
      </pc:sldChg>
      <pc:sldChg chg="addSp modSp new ord">
        <pc:chgData name="박찬근" userId="S::vincent222@o365.hufs.ac.kr::a3ee8b74-4982-4baa-ae9c-59adadf94b72" providerId="AD" clId="Web-{9A32064C-5E56-EC34-64A6-A0CAB23DB8BF}" dt="2023-12-09T02:36:55.087" v="533" actId="20577"/>
        <pc:sldMkLst>
          <pc:docMk/>
          <pc:sldMk cId="510054688" sldId="293"/>
        </pc:sldMkLst>
        <pc:spChg chg="mod">
          <ac:chgData name="박찬근" userId="S::vincent222@o365.hufs.ac.kr::a3ee8b74-4982-4baa-ae9c-59adadf94b72" providerId="AD" clId="Web-{9A32064C-5E56-EC34-64A6-A0CAB23DB8BF}" dt="2023-12-09T02:36:55.087" v="533" actId="20577"/>
          <ac:spMkLst>
            <pc:docMk/>
            <pc:sldMk cId="510054688" sldId="293"/>
            <ac:spMk id="2" creationId="{B68A6477-9BD3-FF12-0825-B7AA1C850D88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2:05:02.881" v="456" actId="20577"/>
          <ac:spMkLst>
            <pc:docMk/>
            <pc:sldMk cId="510054688" sldId="293"/>
            <ac:spMk id="4" creationId="{FAC312F4-77D9-737F-C3F6-954B93357288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2:05:05.772" v="457" actId="1076"/>
          <ac:picMkLst>
            <pc:docMk/>
            <pc:sldMk cId="510054688" sldId="293"/>
            <ac:picMk id="3" creationId="{2E34A90E-1D7E-05EB-1DDD-1AD6FE791696}"/>
          </ac:picMkLst>
        </pc:picChg>
      </pc:sldChg>
      <pc:sldChg chg="addSp modSp new">
        <pc:chgData name="박찬근" userId="S::vincent222@o365.hufs.ac.kr::a3ee8b74-4982-4baa-ae9c-59adadf94b72" providerId="AD" clId="Web-{9A32064C-5E56-EC34-64A6-A0CAB23DB8BF}" dt="2023-12-09T02:05:57.883" v="474" actId="1076"/>
        <pc:sldMkLst>
          <pc:docMk/>
          <pc:sldMk cId="1599274164" sldId="294"/>
        </pc:sldMkLst>
        <pc:spChg chg="mod">
          <ac:chgData name="박찬근" userId="S::vincent222@o365.hufs.ac.kr::a3ee8b74-4982-4baa-ae9c-59adadf94b72" providerId="AD" clId="Web-{9A32064C-5E56-EC34-64A6-A0CAB23DB8BF}" dt="2023-12-09T02:04:01.581" v="391" actId="20577"/>
          <ac:spMkLst>
            <pc:docMk/>
            <pc:sldMk cId="1599274164" sldId="294"/>
            <ac:spMk id="2" creationId="{0E478E0D-903A-CE07-3E47-73BF48AFF359}"/>
          </ac:spMkLst>
        </pc:spChg>
        <pc:spChg chg="add mod">
          <ac:chgData name="박찬근" userId="S::vincent222@o365.hufs.ac.kr::a3ee8b74-4982-4baa-ae9c-59adadf94b72" providerId="AD" clId="Web-{9A32064C-5E56-EC34-64A6-A0CAB23DB8BF}" dt="2023-12-09T02:05:56.149" v="473" actId="20577"/>
          <ac:spMkLst>
            <pc:docMk/>
            <pc:sldMk cId="1599274164" sldId="294"/>
            <ac:spMk id="4" creationId="{AAE9C9BA-AFE5-803B-D45D-2D43CC77FEA1}"/>
          </ac:spMkLst>
        </pc:spChg>
        <pc:picChg chg="add mod">
          <ac:chgData name="박찬근" userId="S::vincent222@o365.hufs.ac.kr::a3ee8b74-4982-4baa-ae9c-59adadf94b72" providerId="AD" clId="Web-{9A32064C-5E56-EC34-64A6-A0CAB23DB8BF}" dt="2023-12-09T02:05:57.883" v="474" actId="1076"/>
          <ac:picMkLst>
            <pc:docMk/>
            <pc:sldMk cId="1599274164" sldId="294"/>
            <ac:picMk id="3" creationId="{D4F74DB5-FB95-8D45-08CB-F73CB3E38CDE}"/>
          </ac:picMkLst>
        </pc:picChg>
      </pc:sldChg>
    </pc:docChg>
  </pc:docChgLst>
  <pc:docChgLst>
    <pc:chgData name="게스트 사용자" userId="S::urn:spo:anon#3d79aa4aad15eb7743126ed4a04579b0160385232ae2fce159903350ed3cacef::" providerId="AD" clId="Web-{C492136A-96FC-0BEE-E946-57293ECE9AE2}"/>
    <pc:docChg chg="modSld sldOrd">
      <pc:chgData name="게스트 사용자" userId="S::urn:spo:anon#3d79aa4aad15eb7743126ed4a04579b0160385232ae2fce159903350ed3cacef::" providerId="AD" clId="Web-{C492136A-96FC-0BEE-E946-57293ECE9AE2}" dt="2023-11-13T05:53:57.823" v="256"/>
      <pc:docMkLst>
        <pc:docMk/>
      </pc:docMkLst>
      <pc:sldChg chg="addSp delSp modSp">
        <pc:chgData name="게스트 사용자" userId="S::urn:spo:anon#3d79aa4aad15eb7743126ed4a04579b0160385232ae2fce159903350ed3cacef::" providerId="AD" clId="Web-{C492136A-96FC-0BEE-E946-57293ECE9AE2}" dt="2023-11-13T05:46:48.057" v="111" actId="1076"/>
        <pc:sldMkLst>
          <pc:docMk/>
          <pc:sldMk cId="2997604449" sldId="260"/>
        </pc:sldMkLst>
        <pc:spChg chg="add del mod">
          <ac:chgData name="게스트 사용자" userId="S::urn:spo:anon#3d79aa4aad15eb7743126ed4a04579b0160385232ae2fce159903350ed3cacef::" providerId="AD" clId="Web-{C492136A-96FC-0BEE-E946-57293ECE9AE2}" dt="2023-11-13T05:40:33.793" v="11"/>
          <ac:spMkLst>
            <pc:docMk/>
            <pc:sldMk cId="2997604449" sldId="260"/>
            <ac:spMk id="4" creationId="{661DD1D4-C3D9-67BE-2D3F-D166627D7B10}"/>
          </ac:spMkLst>
        </pc:spChg>
        <pc:spChg chg="mod">
          <ac:chgData name="게스트 사용자" userId="S::urn:spo:anon#3d79aa4aad15eb7743126ed4a04579b0160385232ae2fce159903350ed3cacef::" providerId="AD" clId="Web-{C492136A-96FC-0BEE-E946-57293ECE9AE2}" dt="2023-11-13T05:44:04.160" v="80" actId="20577"/>
          <ac:spMkLst>
            <pc:docMk/>
            <pc:sldMk cId="2997604449" sldId="260"/>
            <ac:spMk id="5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46:15.852" v="97"/>
          <ac:spMkLst>
            <pc:docMk/>
            <pc:sldMk cId="2997604449" sldId="260"/>
            <ac:spMk id="6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37:46.974" v="1"/>
          <ac:spMkLst>
            <pc:docMk/>
            <pc:sldMk cId="2997604449" sldId="260"/>
            <ac:spMk id="7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46:18.212" v="98"/>
          <ac:spMkLst>
            <pc:docMk/>
            <pc:sldMk cId="2997604449" sldId="260"/>
            <ac:spMk id="8" creationId="{00000000-0000-0000-0000-000000000000}"/>
          </ac:spMkLst>
        </pc:spChg>
        <pc:spChg chg="del mod">
          <ac:chgData name="게스트 사용자" userId="S::urn:spo:anon#3d79aa4aad15eb7743126ed4a04579b0160385232ae2fce159903350ed3cacef::" providerId="AD" clId="Web-{C492136A-96FC-0BEE-E946-57293ECE9AE2}" dt="2023-11-13T05:46:21.821" v="100"/>
          <ac:spMkLst>
            <pc:docMk/>
            <pc:sldMk cId="2997604449" sldId="260"/>
            <ac:spMk id="9" creationId="{00000000-0000-0000-0000-000000000000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6:19.009" v="99"/>
          <ac:spMkLst>
            <pc:docMk/>
            <pc:sldMk cId="2997604449" sldId="260"/>
            <ac:spMk id="12" creationId="{9892B563-A74B-93CC-4FC9-7647DC09DE35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1:48.905" v="35"/>
          <ac:spMkLst>
            <pc:docMk/>
            <pc:sldMk cId="2997604449" sldId="260"/>
            <ac:spMk id="14" creationId="{85E5AAEB-0AFB-53D0-817F-2A21C9249064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2:55.111" v="70"/>
          <ac:spMkLst>
            <pc:docMk/>
            <pc:sldMk cId="2997604449" sldId="260"/>
            <ac:spMk id="17" creationId="{E135120D-F373-C1CB-9B2F-82F9599F3F0E}"/>
          </ac:spMkLst>
        </pc:spChg>
        <pc:graphicFrameChg chg="add del mod ord modGraphic">
          <ac:chgData name="게스트 사용자" userId="S::urn:spo:anon#3d79aa4aad15eb7743126ed4a04579b0160385232ae2fce159903350ed3cacef::" providerId="AD" clId="Web-{C492136A-96FC-0BEE-E946-57293ECE9AE2}" dt="2023-11-13T05:41:26.701" v="22"/>
          <ac:graphicFrameMkLst>
            <pc:docMk/>
            <pc:sldMk cId="2997604449" sldId="260"/>
            <ac:graphicFrameMk id="11" creationId="{6FDD99F0-46E4-F49F-0657-2C5F1C3D68F3}"/>
          </ac:graphicFrameMkLst>
        </pc:graphicFrameChg>
        <pc:graphicFrameChg chg="add mod ord modGraphic">
          <ac:chgData name="게스트 사용자" userId="S::urn:spo:anon#3d79aa4aad15eb7743126ed4a04579b0160385232ae2fce159903350ed3cacef::" providerId="AD" clId="Web-{C492136A-96FC-0BEE-E946-57293ECE9AE2}" dt="2023-11-13T05:46:48.057" v="111" actId="1076"/>
          <ac:graphicFrameMkLst>
            <pc:docMk/>
            <pc:sldMk cId="2997604449" sldId="260"/>
            <ac:graphicFrameMk id="16" creationId="{D65BE78C-4356-2C08-3452-ABA3208E19B3}"/>
          </ac:graphicFrameMkLst>
        </pc:graphicFrameChg>
        <pc:picChg chg="add del mod ord">
          <ac:chgData name="게스트 사용자" userId="S::urn:spo:anon#3d79aa4aad15eb7743126ed4a04579b0160385232ae2fce159903350ed3cacef::" providerId="AD" clId="Web-{C492136A-96FC-0BEE-E946-57293ECE9AE2}" dt="2023-11-13T05:40:16.667" v="10"/>
          <ac:picMkLst>
            <pc:docMk/>
            <pc:sldMk cId="2997604449" sldId="260"/>
            <ac:picMk id="2" creationId="{AE952C96-ECE1-D5B8-0AF1-0B6777D350AA}"/>
          </ac:picMkLst>
        </pc:picChg>
      </pc:sldChg>
      <pc:sldChg chg="modSp">
        <pc:chgData name="게스트 사용자" userId="S::urn:spo:anon#3d79aa4aad15eb7743126ed4a04579b0160385232ae2fce159903350ed3cacef::" providerId="AD" clId="Web-{C492136A-96FC-0BEE-E946-57293ECE9AE2}" dt="2023-11-13T05:50:55.628" v="154"/>
        <pc:sldMkLst>
          <pc:docMk/>
          <pc:sldMk cId="2582648554" sldId="261"/>
        </pc:sldMkLst>
        <pc:graphicFrameChg chg="mod modGraphic">
          <ac:chgData name="게스트 사용자" userId="S::urn:spo:anon#3d79aa4aad15eb7743126ed4a04579b0160385232ae2fce159903350ed3cacef::" providerId="AD" clId="Web-{C492136A-96FC-0BEE-E946-57293ECE9AE2}" dt="2023-11-13T05:50:55.628" v="154"/>
          <ac:graphicFrameMkLst>
            <pc:docMk/>
            <pc:sldMk cId="2582648554" sldId="261"/>
            <ac:graphicFrameMk id="5" creationId="{440716D9-2B85-3FA7-A6B7-761113C9A1D9}"/>
          </ac:graphicFrameMkLst>
        </pc:graphicFrameChg>
      </pc:sldChg>
      <pc:sldChg chg="modSp">
        <pc:chgData name="게스트 사용자" userId="S::urn:spo:anon#3d79aa4aad15eb7743126ed4a04579b0160385232ae2fce159903350ed3cacef::" providerId="AD" clId="Web-{C492136A-96FC-0BEE-E946-57293ECE9AE2}" dt="2023-11-13T05:51:17.426" v="170"/>
        <pc:sldMkLst>
          <pc:docMk/>
          <pc:sldMk cId="1774583444" sldId="262"/>
        </pc:sldMkLst>
        <pc:graphicFrameChg chg="mod modGraphic">
          <ac:chgData name="게스트 사용자" userId="S::urn:spo:anon#3d79aa4aad15eb7743126ed4a04579b0160385232ae2fce159903350ed3cacef::" providerId="AD" clId="Web-{C492136A-96FC-0BEE-E946-57293ECE9AE2}" dt="2023-11-13T05:51:17.426" v="170"/>
          <ac:graphicFrameMkLst>
            <pc:docMk/>
            <pc:sldMk cId="1774583444" sldId="262"/>
            <ac:graphicFrameMk id="4" creationId="{4F7953A0-5C98-08C5-7566-AABE6FB8888A}"/>
          </ac:graphicFrameMkLst>
        </pc:graphicFrameChg>
      </pc:sldChg>
      <pc:sldChg chg="addSp delSp modSp">
        <pc:chgData name="게스트 사용자" userId="S::urn:spo:anon#3d79aa4aad15eb7743126ed4a04579b0160385232ae2fce159903350ed3cacef::" providerId="AD" clId="Web-{C492136A-96FC-0BEE-E946-57293ECE9AE2}" dt="2023-11-13T05:51:27.801" v="182"/>
        <pc:sldMkLst>
          <pc:docMk/>
          <pc:sldMk cId="3768728588" sldId="263"/>
        </pc:sldMkLst>
        <pc:graphicFrameChg chg="add del mod modGraphic">
          <ac:chgData name="게스트 사용자" userId="S::urn:spo:anon#3d79aa4aad15eb7743126ed4a04579b0160385232ae2fce159903350ed3cacef::" providerId="AD" clId="Web-{C492136A-96FC-0BEE-E946-57293ECE9AE2}" dt="2023-11-13T05:45:36.913" v="91"/>
          <ac:graphicFrameMkLst>
            <pc:docMk/>
            <pc:sldMk cId="3768728588" sldId="263"/>
            <ac:graphicFrameMk id="6" creationId="{22A5DCC6-CB0E-AA1C-5BB0-6C2C063FDA5D}"/>
          </ac:graphicFrameMkLst>
        </pc:graphicFrameChg>
        <pc:graphicFrameChg chg="add mod modGraphic">
          <ac:chgData name="게스트 사용자" userId="S::urn:spo:anon#3d79aa4aad15eb7743126ed4a04579b0160385232ae2fce159903350ed3cacef::" providerId="AD" clId="Web-{C492136A-96FC-0BEE-E946-57293ECE9AE2}" dt="2023-11-13T05:51:27.801" v="182"/>
          <ac:graphicFrameMkLst>
            <pc:docMk/>
            <pc:sldMk cId="3768728588" sldId="263"/>
            <ac:graphicFrameMk id="8" creationId="{C0312A2C-1DB8-66A8-3712-D59146D8C237}"/>
          </ac:graphicFrameMkLst>
        </pc:graphicFrameChg>
      </pc:sldChg>
      <pc:sldChg chg="addSp modSp">
        <pc:chgData name="게스트 사용자" userId="S::urn:spo:anon#3d79aa4aad15eb7743126ed4a04579b0160385232ae2fce159903350ed3cacef::" providerId="AD" clId="Web-{C492136A-96FC-0BEE-E946-57293ECE9AE2}" dt="2023-11-13T05:53:57.823" v="256"/>
        <pc:sldMkLst>
          <pc:docMk/>
          <pc:sldMk cId="3539015966" sldId="264"/>
        </pc:sldMkLst>
        <pc:graphicFrameChg chg="add mod modGraphic">
          <ac:chgData name="게스트 사용자" userId="S::urn:spo:anon#3d79aa4aad15eb7743126ed4a04579b0160385232ae2fce159903350ed3cacef::" providerId="AD" clId="Web-{C492136A-96FC-0BEE-E946-57293ECE9AE2}" dt="2023-11-13T05:53:57.823" v="256"/>
          <ac:graphicFrameMkLst>
            <pc:docMk/>
            <pc:sldMk cId="3539015966" sldId="264"/>
            <ac:graphicFrameMk id="6" creationId="{CE9705A8-B068-127E-7D71-3F5033BCE64B}"/>
          </ac:graphicFrameMkLst>
        </pc:graphicFrameChg>
      </pc:sldChg>
      <pc:sldChg chg="ord">
        <pc:chgData name="게스트 사용자" userId="S::urn:spo:anon#3d79aa4aad15eb7743126ed4a04579b0160385232ae2fce159903350ed3cacef::" providerId="AD" clId="Web-{C492136A-96FC-0BEE-E946-57293ECE9AE2}" dt="2023-11-13T05:47:50.372" v="112"/>
        <pc:sldMkLst>
          <pc:docMk/>
          <pc:sldMk cId="1121061741" sldId="282"/>
        </pc:sldMkLst>
      </pc:sldChg>
    </pc:docChg>
  </pc:docChgLst>
  <pc:docChgLst>
    <pc:chgData name="박찬근" userId="S::vincent222@o365.hufs.ac.kr::a3ee8b74-4982-4baa-ae9c-59adadf94b72" providerId="AD" clId="Web-{9FEB2B85-DD40-88A0-A151-2093705D854B}"/>
    <pc:docChg chg="modSld sldOrd">
      <pc:chgData name="박찬근" userId="S::vincent222@o365.hufs.ac.kr::a3ee8b74-4982-4baa-ae9c-59adadf94b72" providerId="AD" clId="Web-{9FEB2B85-DD40-88A0-A151-2093705D854B}" dt="2023-12-09T03:07:53.519" v="274" actId="20577"/>
      <pc:docMkLst>
        <pc:docMk/>
      </pc:docMkLst>
      <pc:sldChg chg="addSp modSp">
        <pc:chgData name="박찬근" userId="S::vincent222@o365.hufs.ac.kr::a3ee8b74-4982-4baa-ae9c-59adadf94b72" providerId="AD" clId="Web-{9FEB2B85-DD40-88A0-A151-2093705D854B}" dt="2023-12-09T03:04:34.405" v="259" actId="1076"/>
        <pc:sldMkLst>
          <pc:docMk/>
          <pc:sldMk cId="1774583444" sldId="262"/>
        </pc:sldMkLst>
        <pc:spChg chg="add mod">
          <ac:chgData name="박찬근" userId="S::vincent222@o365.hufs.ac.kr::a3ee8b74-4982-4baa-ae9c-59adadf94b72" providerId="AD" clId="Web-{9FEB2B85-DD40-88A0-A151-2093705D854B}" dt="2023-12-09T03:04:34.405" v="259" actId="1076"/>
          <ac:spMkLst>
            <pc:docMk/>
            <pc:sldMk cId="1774583444" sldId="262"/>
            <ac:spMk id="5" creationId="{5C9A04F2-314C-C372-8E1A-6F6837636FB4}"/>
          </ac:spMkLst>
        </pc:spChg>
      </pc:sldChg>
      <pc:sldChg chg="addSp modSp">
        <pc:chgData name="박찬근" userId="S::vincent222@o365.hufs.ac.kr::a3ee8b74-4982-4baa-ae9c-59adadf94b72" providerId="AD" clId="Web-{9FEB2B85-DD40-88A0-A151-2093705D854B}" dt="2023-12-09T03:07:53.519" v="274" actId="20577"/>
        <pc:sldMkLst>
          <pc:docMk/>
          <pc:sldMk cId="3768728588" sldId="263"/>
        </pc:sldMkLst>
        <pc:spChg chg="add mod">
          <ac:chgData name="박찬근" userId="S::vincent222@o365.hufs.ac.kr::a3ee8b74-4982-4baa-ae9c-59adadf94b72" providerId="AD" clId="Web-{9FEB2B85-DD40-88A0-A151-2093705D854B}" dt="2023-12-09T03:07:53.519" v="274" actId="20577"/>
          <ac:spMkLst>
            <pc:docMk/>
            <pc:sldMk cId="3768728588" sldId="263"/>
            <ac:spMk id="5" creationId="{0BF66258-232D-5F70-F5BA-A9CEA9D4B5C6}"/>
          </ac:spMkLst>
        </pc:spChg>
      </pc:sldChg>
      <pc:sldChg chg="addSp modSp">
        <pc:chgData name="박찬근" userId="S::vincent222@o365.hufs.ac.kr::a3ee8b74-4982-4baa-ae9c-59adadf94b72" providerId="AD" clId="Web-{9FEB2B85-DD40-88A0-A151-2093705D854B}" dt="2023-12-09T02:50:23.612" v="145" actId="1076"/>
        <pc:sldMkLst>
          <pc:docMk/>
          <pc:sldMk cId="1308367127" sldId="285"/>
        </pc:sldMkLst>
        <pc:spChg chg="add mod">
          <ac:chgData name="박찬근" userId="S::vincent222@o365.hufs.ac.kr::a3ee8b74-4982-4baa-ae9c-59adadf94b72" providerId="AD" clId="Web-{9FEB2B85-DD40-88A0-A151-2093705D854B}" dt="2023-12-09T02:50:23.612" v="145" actId="1076"/>
          <ac:spMkLst>
            <pc:docMk/>
            <pc:sldMk cId="1308367127" sldId="285"/>
            <ac:spMk id="5" creationId="{B3501680-DBF8-000A-5539-D1A3CD62EC28}"/>
          </ac:spMkLst>
        </pc:spChg>
        <pc:picChg chg="mod">
          <ac:chgData name="박찬근" userId="S::vincent222@o365.hufs.ac.kr::a3ee8b74-4982-4baa-ae9c-59adadf94b72" providerId="AD" clId="Web-{9FEB2B85-DD40-88A0-A151-2093705D854B}" dt="2023-12-09T02:47:52.764" v="4" actId="1076"/>
          <ac:picMkLst>
            <pc:docMk/>
            <pc:sldMk cId="1308367127" sldId="285"/>
            <ac:picMk id="3" creationId="{FDE5B0D7-989A-1400-BEC8-A32A568B3ED2}"/>
          </ac:picMkLst>
        </pc:picChg>
      </pc:sldChg>
      <pc:sldChg chg="addSp modSp ord">
        <pc:chgData name="박찬근" userId="S::vincent222@o365.hufs.ac.kr::a3ee8b74-4982-4baa-ae9c-59adadf94b72" providerId="AD" clId="Web-{9FEB2B85-DD40-88A0-A151-2093705D854B}" dt="2023-12-09T02:55:56.043" v="243"/>
        <pc:sldMkLst>
          <pc:docMk/>
          <pc:sldMk cId="3152645450" sldId="287"/>
        </pc:sldMkLst>
        <pc:spChg chg="add mod">
          <ac:chgData name="박찬근" userId="S::vincent222@o365.hufs.ac.kr::a3ee8b74-4982-4baa-ae9c-59adadf94b72" providerId="AD" clId="Web-{9FEB2B85-DD40-88A0-A151-2093705D854B}" dt="2023-12-09T02:52:54.381" v="242" actId="1076"/>
          <ac:spMkLst>
            <pc:docMk/>
            <pc:sldMk cId="3152645450" sldId="287"/>
            <ac:spMk id="3" creationId="{D9716F98-92AD-8713-A72D-F040E00A729A}"/>
          </ac:spMkLst>
        </pc:spChg>
      </pc:sldChg>
      <pc:sldChg chg="ord">
        <pc:chgData name="박찬근" userId="S::vincent222@o365.hufs.ac.kr::a3ee8b74-4982-4baa-ae9c-59adadf94b72" providerId="AD" clId="Web-{9FEB2B85-DD40-88A0-A151-2093705D854B}" dt="2023-12-09T02:56:08.168" v="244"/>
        <pc:sldMkLst>
          <pc:docMk/>
          <pc:sldMk cId="510054688" sldId="293"/>
        </pc:sldMkLst>
      </pc:sldChg>
    </pc:docChg>
  </pc:docChgLst>
  <pc:docChgLst>
    <pc:chgData name="게스트 사용자" userId="S::urn:spo:anon#3d79aa4aad15eb7743126ed4a04579b0160385232ae2fce159903350ed3cacef::" providerId="AD" clId="Web-{D25D6458-94F9-9EA3-C4FB-A982E0168A87}"/>
    <pc:docChg chg="modSld">
      <pc:chgData name="게스트 사용자" userId="S::urn:spo:anon#3d79aa4aad15eb7743126ed4a04579b0160385232ae2fce159903350ed3cacef::" providerId="AD" clId="Web-{D25D6458-94F9-9EA3-C4FB-A982E0168A87}" dt="2023-12-10T10:24:32.286" v="396" actId="20577"/>
      <pc:docMkLst>
        <pc:docMk/>
      </pc:docMkLst>
      <pc:sldChg chg="modSp">
        <pc:chgData name="게스트 사용자" userId="S::urn:spo:anon#3d79aa4aad15eb7743126ed4a04579b0160385232ae2fce159903350ed3cacef::" providerId="AD" clId="Web-{D25D6458-94F9-9EA3-C4FB-A982E0168A87}" dt="2023-12-10T10:19:13.690" v="167" actId="20577"/>
        <pc:sldMkLst>
          <pc:docMk/>
          <pc:sldMk cId="1127944933" sldId="297"/>
        </pc:sldMkLst>
        <pc:spChg chg="mod">
          <ac:chgData name="게스트 사용자" userId="S::urn:spo:anon#3d79aa4aad15eb7743126ed4a04579b0160385232ae2fce159903350ed3cacef::" providerId="AD" clId="Web-{D25D6458-94F9-9EA3-C4FB-A982E0168A87}" dt="2023-12-10T10:19:13.690" v="167" actId="20577"/>
          <ac:spMkLst>
            <pc:docMk/>
            <pc:sldMk cId="1127944933" sldId="297"/>
            <ac:spMk id="2" creationId="{240E630A-3547-9EB5-1FB7-B012E1B18D19}"/>
          </ac:spMkLst>
        </pc:spChg>
        <pc:picChg chg="mod">
          <ac:chgData name="게스트 사용자" userId="S::urn:spo:anon#3d79aa4aad15eb7743126ed4a04579b0160385232ae2fce159903350ed3cacef::" providerId="AD" clId="Web-{D25D6458-94F9-9EA3-C4FB-A982E0168A87}" dt="2023-12-10T10:16:22.292" v="60" actId="1076"/>
          <ac:picMkLst>
            <pc:docMk/>
            <pc:sldMk cId="1127944933" sldId="297"/>
            <ac:picMk id="6" creationId="{5F085467-F605-AB13-1D3D-178B7CF29FD2}"/>
          </ac:picMkLst>
        </pc:picChg>
      </pc:sldChg>
      <pc:sldChg chg="modSp">
        <pc:chgData name="게스트 사용자" userId="S::urn:spo:anon#3d79aa4aad15eb7743126ed4a04579b0160385232ae2fce159903350ed3cacef::" providerId="AD" clId="Web-{D25D6458-94F9-9EA3-C4FB-A982E0168A87}" dt="2023-12-10T10:23:23.095" v="322" actId="20577"/>
        <pc:sldMkLst>
          <pc:docMk/>
          <pc:sldMk cId="2642327620" sldId="298"/>
        </pc:sldMkLst>
        <pc:spChg chg="mod">
          <ac:chgData name="게스트 사용자" userId="S::urn:spo:anon#3d79aa4aad15eb7743126ed4a04579b0160385232ae2fce159903350ed3cacef::" providerId="AD" clId="Web-{D25D6458-94F9-9EA3-C4FB-A982E0168A87}" dt="2023-12-10T10:23:23.095" v="322" actId="20577"/>
          <ac:spMkLst>
            <pc:docMk/>
            <pc:sldMk cId="2642327620" sldId="298"/>
            <ac:spMk id="6" creationId="{65579FBA-E29C-D202-36F0-FC137C16CE97}"/>
          </ac:spMkLst>
        </pc:spChg>
        <pc:picChg chg="mod">
          <ac:chgData name="게스트 사용자" userId="S::urn:spo:anon#3d79aa4aad15eb7743126ed4a04579b0160385232ae2fce159903350ed3cacef::" providerId="AD" clId="Web-{D25D6458-94F9-9EA3-C4FB-A982E0168A87}" dt="2023-12-10T10:21:18.757" v="233" actId="14100"/>
          <ac:picMkLst>
            <pc:docMk/>
            <pc:sldMk cId="2642327620" sldId="298"/>
            <ac:picMk id="4" creationId="{F15AD363-669A-6A3E-E3A3-768721CF7CD2}"/>
          </ac:picMkLst>
        </pc:picChg>
      </pc:sldChg>
      <pc:sldChg chg="addSp delSp modSp">
        <pc:chgData name="게스트 사용자" userId="S::urn:spo:anon#3d79aa4aad15eb7743126ed4a04579b0160385232ae2fce159903350ed3cacef::" providerId="AD" clId="Web-{D25D6458-94F9-9EA3-C4FB-A982E0168A87}" dt="2023-12-10T10:20:45.959" v="231" actId="20577"/>
        <pc:sldMkLst>
          <pc:docMk/>
          <pc:sldMk cId="2599879514" sldId="299"/>
        </pc:sldMkLst>
        <pc:spChg chg="mod">
          <ac:chgData name="게스트 사용자" userId="S::urn:spo:anon#3d79aa4aad15eb7743126ed4a04579b0160385232ae2fce159903350ed3cacef::" providerId="AD" clId="Web-{D25D6458-94F9-9EA3-C4FB-A982E0168A87}" dt="2023-12-10T10:20:45.959" v="231" actId="20577"/>
          <ac:spMkLst>
            <pc:docMk/>
            <pc:sldMk cId="2599879514" sldId="299"/>
            <ac:spMk id="2" creationId="{240E630A-3547-9EB5-1FB7-B012E1B18D19}"/>
          </ac:spMkLst>
        </pc:spChg>
        <pc:picChg chg="add del mod">
          <ac:chgData name="게스트 사용자" userId="S::urn:spo:anon#3d79aa4aad15eb7743126ed4a04579b0160385232ae2fce159903350ed3cacef::" providerId="AD" clId="Web-{D25D6458-94F9-9EA3-C4FB-A982E0168A87}" dt="2023-12-10T10:20:16.020" v="213"/>
          <ac:picMkLst>
            <pc:docMk/>
            <pc:sldMk cId="2599879514" sldId="299"/>
            <ac:picMk id="6" creationId="{94D63657-D2FD-A192-D6B5-9A8B1D5FDAD7}"/>
          </ac:picMkLst>
        </pc:picChg>
      </pc:sldChg>
      <pc:sldChg chg="modSp">
        <pc:chgData name="게스트 사용자" userId="S::urn:spo:anon#3d79aa4aad15eb7743126ed4a04579b0160385232ae2fce159903350ed3cacef::" providerId="AD" clId="Web-{D25D6458-94F9-9EA3-C4FB-A982E0168A87}" dt="2023-12-10T10:24:32.286" v="396" actId="20577"/>
        <pc:sldMkLst>
          <pc:docMk/>
          <pc:sldMk cId="598154232" sldId="300"/>
        </pc:sldMkLst>
        <pc:spChg chg="mod">
          <ac:chgData name="게스트 사용자" userId="S::urn:spo:anon#3d79aa4aad15eb7743126ed4a04579b0160385232ae2fce159903350ed3cacef::" providerId="AD" clId="Web-{D25D6458-94F9-9EA3-C4FB-A982E0168A87}" dt="2023-12-10T10:24:32.286" v="396" actId="20577"/>
          <ac:spMkLst>
            <pc:docMk/>
            <pc:sldMk cId="598154232" sldId="300"/>
            <ac:spMk id="6" creationId="{65579FBA-E29C-D202-36F0-FC137C16CE97}"/>
          </ac:spMkLst>
        </pc:spChg>
        <pc:picChg chg="mod">
          <ac:chgData name="게스트 사용자" userId="S::urn:spo:anon#3d79aa4aad15eb7743126ed4a04579b0160385232ae2fce159903350ed3cacef::" providerId="AD" clId="Web-{D25D6458-94F9-9EA3-C4FB-A982E0168A87}" dt="2023-12-10T10:23:29.252" v="323" actId="14100"/>
          <ac:picMkLst>
            <pc:docMk/>
            <pc:sldMk cId="598154232" sldId="300"/>
            <ac:picMk id="4" creationId="{56D8E704-CA03-9099-DA8C-7EA6268F9C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79B34-9042-4407-89CF-4562D720B40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BEE66-63D2-412E-B6D2-A96DD3CB6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73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57E3B-471E-4015-B1C5-6E8E36836A6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A22F8-50EA-4B8D-BC3E-F42EE1D70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5179" y="3501008"/>
            <a:ext cx="3787193" cy="360040"/>
          </a:xfr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marL="0" indent="0" algn="l">
              <a:buFont typeface="+mj-lt"/>
              <a:buNone/>
              <a:defRPr lang="ko-KR" alt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한국외대체 B" pitchFamily="18" charset="-127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75179" y="1896560"/>
            <a:ext cx="4652905" cy="1424427"/>
          </a:xfr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latinLnBrk="0">
              <a:defRPr lang="ko-KR" altLang="en-US" sz="4600" dirty="0">
                <a:solidFill>
                  <a:srgbClr val="002D56"/>
                </a:solidFill>
                <a:latin typeface="한국외대체 M" pitchFamily="18" charset="-127"/>
                <a:ea typeface="한국외대체 M" pitchFamily="18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19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557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2492" y="1125539"/>
            <a:ext cx="4141558" cy="51831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9950" y="1125538"/>
            <a:ext cx="414020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4140200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850" y="1971796"/>
            <a:ext cx="4140200" cy="431988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dirty="0" smtClean="0"/>
            </a:lvl1pPr>
            <a:lvl2pPr>
              <a:defRPr lang="ko-KR" altLang="en-US" sz="1800" dirty="0" smtClean="0"/>
            </a:lvl2pPr>
            <a:lvl3pPr>
              <a:defRPr lang="ko-KR" altLang="en-US" sz="1600" dirty="0" smtClean="0"/>
            </a:lvl3pPr>
            <a:lvl4pPr>
              <a:defRPr lang="ko-KR" altLang="en-US" sz="1400" dirty="0" smtClean="0"/>
            </a:lvl4pPr>
            <a:lvl5pPr>
              <a:defRPr lang="ko-KR" altLang="en-US" sz="1400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792" y="1125538"/>
            <a:ext cx="4132358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79950" y="1971795"/>
            <a:ext cx="4140200" cy="4336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smtClean="0"/>
            </a:lvl1pPr>
            <a:lvl2pPr>
              <a:defRPr lang="ko-KR" altLang="en-US" sz="1800" smtClean="0"/>
            </a:lvl2pPr>
            <a:lvl3pPr>
              <a:defRPr lang="ko-KR" altLang="en-US" sz="1600" smtClean="0"/>
            </a:lvl3pPr>
            <a:lvl4pPr>
              <a:defRPr lang="ko-KR" altLang="en-US" sz="1400" smtClean="0"/>
            </a:lvl4pPr>
            <a:lvl5pPr>
              <a:defRPr lang="ko-KR" altLang="en-US"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9180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3617" y="1125538"/>
            <a:ext cx="511175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1125538"/>
            <a:ext cx="3111559" cy="51831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850" y="1125538"/>
            <a:ext cx="8496300" cy="4283681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5579914"/>
            <a:ext cx="8496300" cy="7288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84963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2D1B38-6162-407F-A86F-9F8934290F7D}" type="datetimeFigureOut">
              <a:rPr lang="ko-KR" altLang="en-US" smtClean="0"/>
              <a:pPr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8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0" kern="1200" dirty="0">
          <a:solidFill>
            <a:schemeClr val="tx1">
              <a:lumMod val="85000"/>
              <a:lumOff val="15000"/>
            </a:schemeClr>
          </a:solidFill>
          <a:effectLst/>
          <a:latin typeface="한국외대체 M" pitchFamily="18" charset="-127"/>
          <a:ea typeface="한국외대체 M" pitchFamily="18" charset="-127"/>
          <a:cs typeface="한국외대체 M" pitchFamily="18" charset="-127"/>
        </a:defRPr>
      </a:lvl1pPr>
    </p:titleStyle>
    <p:bodyStyle>
      <a:lvl1pPr marL="252000" indent="-252000" algn="l" defTabSz="914400" rtl="0" eaLnBrk="1" latinLnBrk="1" hangingPunct="1">
        <a:spcBef>
          <a:spcPts val="4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1pPr>
      <a:lvl2pPr marL="538163" indent="-2730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2pPr>
      <a:lvl3pPr marL="717550" indent="-179388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3pPr>
      <a:lvl4pPr marL="896938" indent="-179388" algn="l" defTabSz="914400" rtl="0" eaLnBrk="1" latinLnBrk="1" hangingPunct="1">
        <a:spcBef>
          <a:spcPct val="20000"/>
        </a:spcBef>
        <a:buFont typeface="Arial" pitchFamily="34" charset="0"/>
        <a:buChar char="–"/>
        <a:tabLst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4pPr>
      <a:lvl5pPr marL="1076325" indent="-179388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034915" y="4005064"/>
            <a:ext cx="4256861" cy="1080120"/>
          </a:xfrm>
        </p:spPr>
        <p:txBody>
          <a:bodyPr/>
          <a:lstStyle/>
          <a:p>
            <a:r>
              <a:rPr lang="en-US" altLang="ko-KR" sz="2000" b="1"/>
              <a:t>201904458 </a:t>
            </a:r>
            <a:r>
              <a:rPr lang="ko-KR" altLang="en-US" sz="2000" b="1"/>
              <a:t>이준용</a:t>
            </a:r>
            <a:endParaRPr lang="en-US" altLang="ko-KR" sz="2000" b="1"/>
          </a:p>
          <a:p>
            <a:r>
              <a:rPr lang="en-US" altLang="ko-KR" sz="2000" b="1"/>
              <a:t>202001574 </a:t>
            </a:r>
            <a:r>
              <a:rPr lang="ko-KR" altLang="en-US" sz="2000" b="1"/>
              <a:t>박찬근</a:t>
            </a:r>
            <a:endParaRPr lang="en-US" altLang="ko-KR" sz="2000" b="1"/>
          </a:p>
          <a:p>
            <a:r>
              <a:rPr lang="en-US" altLang="ko-KR" sz="2000" b="1"/>
              <a:t>201901940 </a:t>
            </a:r>
            <a:r>
              <a:rPr lang="ko-KR" altLang="en-US" sz="2000" b="1"/>
              <a:t>송경민</a:t>
            </a: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53722" y="1520788"/>
            <a:ext cx="5444993" cy="2360532"/>
          </a:xfrm>
        </p:spPr>
        <p:txBody>
          <a:bodyPr/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4800" b="1">
                <a:solidFill>
                  <a:srgbClr val="052A48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</a:t>
            </a:r>
            <a:endParaRPr lang="ko-KR" altLang="ko-KR" sz="16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2203-3B29-D00B-FA8D-D11C0CFF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04348" cy="939366"/>
          </a:xfrm>
        </p:spPr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Malgun Gothic"/>
              </a:rPr>
              <a:t>4. </a:t>
            </a:r>
            <a: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  <a:t>상세 설계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4</a:t>
            </a:r>
            <a:r>
              <a:rPr lang="en-US" sz="1800" b="1">
                <a:solidFill>
                  <a:srgbClr val="0F3153"/>
                </a:solidFill>
                <a:latin typeface="Malgun Gothic"/>
                <a:ea typeface="한국외대체 M"/>
              </a:rPr>
              <a:t>.1 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Malgun Gothic"/>
              </a:rPr>
              <a:t>기능 </a:t>
            </a:r>
            <a:r>
              <a:rPr lang="en-US" sz="1800" b="1">
                <a:solidFill>
                  <a:srgbClr val="0F3153"/>
                </a:solidFill>
                <a:latin typeface="Malgun Gothic"/>
                <a:ea typeface="한국외대체 M"/>
              </a:rPr>
              <a:t>#1(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Malgun Gothic"/>
              </a:rPr>
              <a:t>식단 추천 기능</a:t>
            </a:r>
            <a:r>
              <a:rPr lang="en-US" sz="1800" b="1">
                <a:solidFill>
                  <a:srgbClr val="0F3153"/>
                </a:solidFill>
                <a:latin typeface="Malgun Gothic"/>
                <a:ea typeface="한국외대체 M"/>
              </a:rPr>
              <a:t>)</a:t>
            </a:r>
            <a:endParaRPr lang="en-US">
              <a:ea typeface="한국외대체 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E835B-F83A-2DC1-30FE-CF66D6350495}"/>
              </a:ext>
            </a:extLst>
          </p:cNvPr>
          <p:cNvSpPr txBox="1"/>
          <p:nvPr/>
        </p:nvSpPr>
        <p:spPr>
          <a:xfrm>
            <a:off x="465921" y="1087915"/>
            <a:ext cx="2949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시퀀스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44488-CAE2-CF5F-6F79-61D27C4C1AB4}"/>
              </a:ext>
            </a:extLst>
          </p:cNvPr>
          <p:cNvSpPr txBox="1"/>
          <p:nvPr/>
        </p:nvSpPr>
        <p:spPr>
          <a:xfrm>
            <a:off x="5007166" y="1926115"/>
            <a:ext cx="4136834" cy="430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endParaRPr lang="en-US" altLang="ko-KR" sz="1100" b="1">
              <a:solidFill>
                <a:srgbClr val="000000"/>
              </a:solidFill>
              <a:effectLst/>
              <a:latin typeface="한국외대체 L" panose="02020503020101020101" pitchFamily="18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Update_Diet_Product recommend_num():</a:t>
            </a:r>
          </a:p>
          <a:p>
            <a:pPr algn="just">
              <a:spcAft>
                <a:spcPts val="800"/>
              </a:spcAft>
            </a:pP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추천 버튼을 누르면 추천수가 업데이트 되는 기능</a:t>
            </a:r>
            <a:endParaRPr lang="en-US" altLang="ko-KR" sz="1100" b="1">
              <a:solidFill>
                <a:srgbClr val="000000"/>
              </a:solidFill>
              <a:effectLst/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en-US" altLang="ko-KR" sz="1100" b="1">
              <a:solidFill>
                <a:srgbClr val="000000"/>
              </a:solidFill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en-US" altLang="ko-KR" sz="1100" b="1">
              <a:solidFill>
                <a:srgbClr val="000000"/>
              </a:solidFill>
              <a:effectLst/>
              <a:latin typeface="한국외대체 L" panose="02020503020101020101" pitchFamily="18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Set_Diet_Category(): </a:t>
            </a: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My Page</a:t>
            </a: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에 추가하면 그 식단의 카테고리가 유저 데이터베이스에 저장되는 기능</a:t>
            </a: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en-US" altLang="ko-KR" sz="1100" b="1">
              <a:solidFill>
                <a:srgbClr val="000000"/>
              </a:solidFill>
              <a:latin typeface="한국외대체 L" panose="02020503020101020101" pitchFamily="18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en-US" altLang="ko-KR" sz="1100" b="1">
              <a:solidFill>
                <a:srgbClr val="000000"/>
              </a:solidFill>
              <a:latin typeface="한국외대체 L" panose="02020503020101020101" pitchFamily="18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Set_Diet_Content(): </a:t>
            </a: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My Page</a:t>
            </a: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에 추가하면 그 식단의 내용이 유저 데이터베이스에 저장되는 기능</a:t>
            </a:r>
            <a:endParaRPr lang="en-US" altLang="ko-KR" sz="1100" b="1">
              <a:solidFill>
                <a:srgbClr val="000000"/>
              </a:solidFill>
              <a:effectLst/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Set_Diet_Image(): </a:t>
            </a:r>
          </a:p>
          <a:p>
            <a:pPr algn="just"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My Page</a:t>
            </a: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에 추가하면 그 식단의</a:t>
            </a:r>
            <a:r>
              <a:rPr lang="en-US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 Image</a:t>
            </a: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번호가 유저 데이터베이스에 저장되는 기능</a:t>
            </a: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5F5F0-BC11-F91F-34B9-08E5F8E5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4" y="1398959"/>
            <a:ext cx="4762122" cy="53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FF3-2217-866D-C07A-0EDEE909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 상세 설계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4.1 </a:t>
            </a:r>
            <a:r>
              <a:rPr lang="ko-KR" sz="1800" b="1">
                <a:solidFill>
                  <a:srgbClr val="0F3153"/>
                </a:solidFill>
                <a:latin typeface="Malgun Gothic"/>
                <a:ea typeface="Malgun Gothic"/>
              </a:rPr>
              <a:t>기능 </a:t>
            </a: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#1(</a:t>
            </a:r>
            <a:r>
              <a:rPr lang="ko-KR" sz="1800" b="1">
                <a:solidFill>
                  <a:srgbClr val="0F3153"/>
                </a:solidFill>
                <a:latin typeface="Malgun Gothic"/>
                <a:ea typeface="Malgun Gothic"/>
              </a:rPr>
              <a:t>식단 추천 기능</a:t>
            </a: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)</a:t>
            </a:r>
            <a:br>
              <a:rPr lang="ko-KR" altLang="en-US" sz="2400" b="1">
                <a:latin typeface="Malgun Gothic"/>
                <a:ea typeface="Malgun Gothic"/>
              </a:rPr>
            </a:br>
            <a:endParaRPr lang="en-US" sz="1800" b="1">
              <a:solidFill>
                <a:srgbClr val="0F3153"/>
              </a:solidFill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4F9B7-86D7-68A2-C8F1-2083B198AFB4}"/>
              </a:ext>
            </a:extLst>
          </p:cNvPr>
          <p:cNvSpPr txBox="1"/>
          <p:nvPr/>
        </p:nvSpPr>
        <p:spPr>
          <a:xfrm>
            <a:off x="447560" y="1012354"/>
            <a:ext cx="3546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주요 UI 화면 설계</a:t>
            </a:r>
            <a:endParaRPr lang="en-US"/>
          </a:p>
        </p:txBody>
      </p:sp>
      <p:pic>
        <p:nvPicPr>
          <p:cNvPr id="4" name="Picture 3" descr="텍스트, 웹 페이지, 웹사이트, 스크린샷이(가) 표시된 사진&#10;&#10;자동 생성된 설명">
            <a:extLst>
              <a:ext uri="{FF2B5EF4-FFF2-40B4-BE49-F238E27FC236}">
                <a16:creationId xmlns:a16="http://schemas.microsoft.com/office/drawing/2014/main" id="{C9F7559A-1B13-D436-CFAE-1D57F720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" y="1381686"/>
            <a:ext cx="4719245" cy="5100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D75D1-BCA9-1F72-B4BC-598C7349875F}"/>
              </a:ext>
            </a:extLst>
          </p:cNvPr>
          <p:cNvSpPr txBox="1"/>
          <p:nvPr/>
        </p:nvSpPr>
        <p:spPr>
          <a:xfrm>
            <a:off x="5466966" y="1012354"/>
            <a:ext cx="3167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DB </a:t>
            </a:r>
            <a:r>
              <a:rPr lang="ko-KR" altLang="en-US"/>
              <a:t>스키마</a:t>
            </a:r>
            <a:endParaRPr lang="en-US"/>
          </a:p>
        </p:txBody>
      </p:sp>
      <p:pic>
        <p:nvPicPr>
          <p:cNvPr id="7" name="Picture 2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6B5FC1B4-1DF0-EB0E-15F8-AA16EEFF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79" y="1381686"/>
            <a:ext cx="4166211" cy="49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6723" y="146892"/>
            <a:ext cx="7704348" cy="828000"/>
          </a:xfrm>
        </p:spPr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상세 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4.2 기능</a:t>
            </a:r>
            <a:r>
              <a:rPr lang="en-US" alt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#2(마이페이지 </a:t>
            </a:r>
            <a:r>
              <a:rPr lang="en-US" altLang="ko-KR" sz="1800" b="1" err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기능</a:t>
            </a:r>
            <a:r>
              <a:rPr lang="en-US" alt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) </a:t>
            </a:r>
            <a:br>
              <a:rPr lang="ko-KR" altLang="en-US" sz="2400" b="1">
                <a:latin typeface="Malgun Gothic"/>
                <a:ea typeface="Malgun Gothic"/>
              </a:rPr>
            </a:br>
            <a:br>
              <a:rPr lang="ko-KR" altLang="en-US" sz="2400" b="1">
                <a:latin typeface="Malgun Gothic"/>
                <a:ea typeface="Malgun Gothic"/>
              </a:rPr>
            </a:br>
            <a:br>
              <a:rPr lang="ko-KR" altLang="en-US" sz="2400" b="1">
                <a:latin typeface="Malgun Gothic"/>
                <a:ea typeface="Malgun Gothic"/>
              </a:rPr>
            </a:br>
            <a:endParaRPr lang="ko-KR" altLang="en-US" sz="2400" b="1">
              <a:solidFill>
                <a:srgbClr val="0F3153"/>
              </a:solidFill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CA894-A060-A3F7-D35B-D6A55E76A23D}"/>
              </a:ext>
            </a:extLst>
          </p:cNvPr>
          <p:cNvSpPr txBox="1"/>
          <p:nvPr/>
        </p:nvSpPr>
        <p:spPr>
          <a:xfrm>
            <a:off x="436084" y="1204969"/>
            <a:ext cx="3373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클래스 다이어그램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5BCFC-BC5A-00B3-4725-72D127AD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574300"/>
            <a:ext cx="6949065" cy="4769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6F7BA6-11BF-058A-63B8-7CBDC07A4078}"/>
              </a:ext>
            </a:extLst>
          </p:cNvPr>
          <p:cNvSpPr txBox="1"/>
          <p:nvPr/>
        </p:nvSpPr>
        <p:spPr>
          <a:xfrm>
            <a:off x="4400550" y="4108529"/>
            <a:ext cx="45720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My</a:t>
            </a:r>
            <a:r>
              <a:rPr lang="ko-KR" altLang="en-US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Page UI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마이페이지 </a:t>
            </a: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UI</a:t>
            </a:r>
            <a:endParaRPr lang="ko-KR" altLang="ko-KR" sz="1400"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My</a:t>
            </a:r>
            <a:r>
              <a:rPr lang="ko-KR" altLang="en-US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Page Manager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사용자가 마이페이지에서 반응과 서버와 데이터의 연결을 도와주는 기능</a:t>
            </a:r>
            <a:endParaRPr lang="ko-KR" altLang="ko-KR" sz="1400"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User Manager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유저 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DB</a:t>
            </a:r>
            <a:r>
              <a:rPr lang="ko-KR" altLang="en-US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에서 변경된 사항을 요청하거나 변경하는 시스템</a:t>
            </a:r>
            <a:endParaRPr lang="en-US" altLang="ko-KR" sz="1400" b="1">
              <a:solidFill>
                <a:srgbClr val="000000"/>
              </a:solidFill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Server – DB Manager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서버 </a:t>
            </a: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– DB</a:t>
            </a: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연결을 도와주는 시스템</a:t>
            </a:r>
            <a:endParaRPr lang="ko-KR" altLang="ko-KR" sz="1400"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6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1BCC-3E95-EC0E-1D58-57777D7B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4.2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 #2(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마이페이지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)</a:t>
            </a:r>
            <a:endParaRPr lang="en-US" sz="4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9F4C9-24F8-DB49-0F61-D115CABA9437}"/>
              </a:ext>
            </a:extLst>
          </p:cNvPr>
          <p:cNvSpPr txBox="1"/>
          <p:nvPr/>
        </p:nvSpPr>
        <p:spPr>
          <a:xfrm>
            <a:off x="459036" y="952499"/>
            <a:ext cx="2788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시퀀스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5DA52-7178-236E-92E3-46C97E91143F}"/>
              </a:ext>
            </a:extLst>
          </p:cNvPr>
          <p:cNvSpPr txBox="1"/>
          <p:nvPr/>
        </p:nvSpPr>
        <p:spPr>
          <a:xfrm>
            <a:off x="4572000" y="1759981"/>
            <a:ext cx="4572000" cy="424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Update_Diet_progress():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마이페이지에 저장된 식단에서 진행상황을 단일 저장하는 기능</a:t>
            </a:r>
            <a:endParaRPr lang="en-US" altLang="ko-KR" sz="1100" b="1">
              <a:solidFill>
                <a:srgbClr val="000000"/>
              </a:solidFill>
              <a:effectLst/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Delete_Diet_Progress():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마이페이지에 저장된 식단을 삭제하는 기능</a:t>
            </a:r>
            <a:endParaRPr lang="en-US" altLang="ko-KR" sz="1100" b="1">
              <a:solidFill>
                <a:srgbClr val="000000"/>
              </a:solidFill>
              <a:effectLst/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Update_All_Progress():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마이페이지에 저장된 식단에서 진행상황을 모두 저장하는 기능</a:t>
            </a:r>
            <a:endParaRPr lang="en-US" altLang="ko-KR" sz="1100" b="1">
              <a:solidFill>
                <a:srgbClr val="000000"/>
              </a:solidFill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000000"/>
                </a:solidFill>
                <a:effectLst/>
                <a:latin typeface="한국외대체 L" panose="02020503020101020101" pitchFamily="18" charset="-127"/>
                <a:ea typeface="맑은 고딕" panose="020B0503020000020004" pitchFamily="34" charset="-127"/>
                <a:cs typeface="Arial" panose="020B0604020202020204" pitchFamily="34" charset="0"/>
              </a:rPr>
              <a:t>Get_Diet_Product_Excel_file():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마이페이지에 저장된 식단을 </a:t>
            </a:r>
            <a:r>
              <a:rPr lang="en-US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Excel</a:t>
            </a:r>
            <a:r>
              <a:rPr lang="ko-KR" altLang="ko-KR" sz="11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파일로 변환하여 다운로드 해주는 기능</a:t>
            </a:r>
            <a:endParaRPr lang="ko-KR" altLang="ko-KR" sz="11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3B48C7-F355-2033-F73C-A9B0AF78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" y="1255830"/>
            <a:ext cx="4538992" cy="5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6477-9BD3-FF12-0825-B7AA1C8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4.2 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 #2(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마이페이지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)</a:t>
            </a:r>
            <a:endParaRPr lang="en-US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pic>
        <p:nvPicPr>
          <p:cNvPr id="3" name="Picture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2E34A90E-1D7E-05EB-1DDD-1AD6FE79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7" y="1469833"/>
            <a:ext cx="5616765" cy="4946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C312F4-77D9-737F-C3F6-954B93357288}"/>
              </a:ext>
            </a:extLst>
          </p:cNvPr>
          <p:cNvSpPr txBox="1"/>
          <p:nvPr/>
        </p:nvSpPr>
        <p:spPr>
          <a:xfrm>
            <a:off x="447559" y="1021355"/>
            <a:ext cx="3442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주요 UI 화면 설계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B371E-3923-0206-5E00-4161C025A5A0}"/>
              </a:ext>
            </a:extLst>
          </p:cNvPr>
          <p:cNvSpPr txBox="1"/>
          <p:nvPr/>
        </p:nvSpPr>
        <p:spPr>
          <a:xfrm>
            <a:off x="6275026" y="1100501"/>
            <a:ext cx="2421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DB </a:t>
            </a:r>
            <a:r>
              <a:rPr lang="ko-KR" altLang="en-US"/>
              <a:t>스키마</a:t>
            </a:r>
            <a:endParaRPr lang="en-US"/>
          </a:p>
        </p:txBody>
      </p:sp>
      <p:pic>
        <p:nvPicPr>
          <p:cNvPr id="6" name="Picture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D21F5C8-5DD5-C072-7ED9-2AAB9257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95" y="1469833"/>
            <a:ext cx="2480058" cy="50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4.3 기능 #3(다이어리 </a:t>
            </a:r>
            <a:r>
              <a:rPr lang="en-US" sz="1800" b="1" err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 </a:t>
            </a:r>
            <a:endParaRPr lang="ko-KR" altLang="en-US" sz="1800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F26C4-0D55-FD6B-1A03-BB0A7C08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46" y="1504840"/>
            <a:ext cx="5313802" cy="4950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11193-3A76-20F8-2333-2590F6D4AF50}"/>
              </a:ext>
            </a:extLst>
          </p:cNvPr>
          <p:cNvSpPr txBox="1"/>
          <p:nvPr/>
        </p:nvSpPr>
        <p:spPr>
          <a:xfrm>
            <a:off x="465922" y="1016764"/>
            <a:ext cx="2914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클래스 다이어그램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A04F2-314C-C372-8E1A-6F6837636FB4}"/>
              </a:ext>
            </a:extLst>
          </p:cNvPr>
          <p:cNvSpPr txBox="1"/>
          <p:nvPr/>
        </p:nvSpPr>
        <p:spPr>
          <a:xfrm>
            <a:off x="6006488" y="1932543"/>
            <a:ext cx="255453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err="1">
                <a:latin typeface="Malgun Gothic"/>
                <a:ea typeface="Malgun Gothic"/>
              </a:rPr>
              <a:t>Diet_plan_name</a:t>
            </a:r>
            <a:r>
              <a:rPr lang="en-US" sz="1200">
                <a:latin typeface="Malgun Gothic"/>
                <a:ea typeface="Malgun Gothic"/>
              </a:rPr>
              <a:t>: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식단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프로그램의 이름을 보여주는 기능</a:t>
            </a:r>
            <a:endParaRPr lang="en-US" sz="1200">
              <a:latin typeface="Malgun Gothic"/>
              <a:ea typeface="Malgun Gothic"/>
            </a:endParaRPr>
          </a:p>
          <a:p>
            <a:pPr algn="just"/>
            <a:endParaRPr lang="en-US" sz="1200">
              <a:latin typeface="Malgun Gothic"/>
              <a:ea typeface="Malgun Gothic"/>
            </a:endParaRPr>
          </a:p>
          <a:p>
            <a:pPr algn="just"/>
            <a:r>
              <a:rPr lang="en-US" sz="1200" err="1">
                <a:latin typeface="Malgun Gothic"/>
                <a:ea typeface="Malgun Gothic"/>
              </a:rPr>
              <a:t>Diet_plan_duration</a:t>
            </a:r>
            <a:r>
              <a:rPr lang="en-US" sz="1200">
                <a:latin typeface="Malgun Gothic"/>
                <a:ea typeface="Malgun Gothic"/>
              </a:rPr>
              <a:t>: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식단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프로그램을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진행할 기간을 보여주는 기능</a:t>
            </a:r>
            <a:endParaRPr lang="en-US" sz="1200">
              <a:latin typeface="Malgun Gothic"/>
              <a:ea typeface="Malgun Gothic"/>
            </a:endParaRPr>
          </a:p>
          <a:p>
            <a:pPr algn="just"/>
            <a:endParaRPr lang="en-US" sz="1200">
              <a:latin typeface="Malgun Gothic"/>
              <a:ea typeface="Malgun Gothic"/>
            </a:endParaRPr>
          </a:p>
          <a:p>
            <a:pPr algn="just"/>
            <a:r>
              <a:rPr lang="en-US" sz="1200" err="1">
                <a:latin typeface="Malgun Gothic"/>
                <a:ea typeface="Malgun Gothic"/>
              </a:rPr>
              <a:t>Food_calories</a:t>
            </a:r>
            <a:r>
              <a:rPr lang="en-US" sz="1200">
                <a:latin typeface="Malgun Gothic"/>
                <a:ea typeface="Malgun Gothic"/>
              </a:rPr>
              <a:t>: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섭취한 음식의 칼로리를 보여주는 기능</a:t>
            </a:r>
            <a:endParaRPr lang="en-US" sz="1200">
              <a:latin typeface="Malgun Gothic"/>
              <a:ea typeface="Malgun Gothic"/>
            </a:endParaRPr>
          </a:p>
          <a:p>
            <a:pPr algn="just"/>
            <a:endParaRPr lang="en-US" sz="1200">
              <a:latin typeface="Malgun Gothic"/>
              <a:ea typeface="Malgun Gothic"/>
            </a:endParaRPr>
          </a:p>
          <a:p>
            <a:pPr algn="just"/>
            <a:r>
              <a:rPr lang="en-US" sz="1200" err="1">
                <a:latin typeface="Malgun Gothic"/>
                <a:ea typeface="Malgun Gothic"/>
              </a:rPr>
              <a:t>Food_QTY</a:t>
            </a:r>
            <a:r>
              <a:rPr lang="en-US" sz="1200">
                <a:latin typeface="Malgun Gothic"/>
                <a:ea typeface="Malgun Gothic"/>
              </a:rPr>
              <a:t>: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섭취한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음식의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양을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보여주는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기능</a:t>
            </a:r>
            <a:endParaRPr lang="en-US" sz="1200">
              <a:latin typeface="Malgun Gothic"/>
              <a:ea typeface="Malgun Gothic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8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4144-6528-5853-5D13-D205AFBC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1" y="128530"/>
            <a:ext cx="7704000" cy="828000"/>
          </a:xfrm>
        </p:spPr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4.3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latin typeface="Malgun Gothic"/>
                <a:ea typeface="한국외대체 M"/>
              </a:rPr>
              <a:t> 기능 #3(다이어리 기능) </a:t>
            </a:r>
            <a:r>
              <a:rPr lang="ko-KR" altLang="en-US" b="1">
                <a:solidFill>
                  <a:srgbClr val="0F3153"/>
                </a:solidFill>
                <a:latin typeface="Malgun Gothic"/>
                <a:ea typeface="Malgun Gothic"/>
              </a:rPr>
              <a:t> 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5B0D7-989A-1400-BEC8-A32A568B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75" y="1716931"/>
            <a:ext cx="5065922" cy="4121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50A34-6263-3AAA-0C2F-285F19A8561F}"/>
              </a:ext>
            </a:extLst>
          </p:cNvPr>
          <p:cNvSpPr txBox="1"/>
          <p:nvPr/>
        </p:nvSpPr>
        <p:spPr>
          <a:xfrm>
            <a:off x="429199" y="1377108"/>
            <a:ext cx="3718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시퀀스</a:t>
            </a:r>
            <a:r>
              <a:rPr lang="en-US"/>
              <a:t> </a:t>
            </a:r>
            <a:r>
              <a:rPr lang="ko-KR" altLang="en-US"/>
              <a:t>다이어그램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01680-DBF8-000A-5539-D1A3CD62EC28}"/>
              </a:ext>
            </a:extLst>
          </p:cNvPr>
          <p:cNvSpPr txBox="1"/>
          <p:nvPr/>
        </p:nvSpPr>
        <p:spPr>
          <a:xfrm>
            <a:off x="3229319" y="4941524"/>
            <a:ext cx="2237801" cy="1790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800"/>
              </a:spcAft>
            </a:pPr>
            <a:endParaRPr lang="en-US" sz="1100">
              <a:latin typeface="Malgun Gothic"/>
              <a:ea typeface="Malgun Gothic"/>
            </a:endParaRPr>
          </a:p>
          <a:p>
            <a:pPr algn="just">
              <a:spcAft>
                <a:spcPts val="800"/>
              </a:spcAft>
            </a:pPr>
            <a:r>
              <a:rPr lang="en-US" sz="1100" b="1">
                <a:latin typeface="Malgun Gothic"/>
                <a:ea typeface="Malgun Gothic"/>
              </a:rPr>
              <a:t>Request diet plan:</a:t>
            </a:r>
            <a:endParaRPr lang="en-US"/>
          </a:p>
          <a:p>
            <a:pPr algn="just">
              <a:spcAft>
                <a:spcPts val="800"/>
              </a:spcAft>
            </a:pPr>
            <a:r>
              <a:rPr lang="ko-KR" altLang="en-US" sz="1100" b="1">
                <a:latin typeface="Malgun Gothic"/>
                <a:ea typeface="Malgun Gothic"/>
                <a:cs typeface="Calibri"/>
              </a:rPr>
              <a:t>식단과 계획을 추천 받는 기능 </a:t>
            </a:r>
            <a:endParaRPr lang="en-US" altLang="ko-KR" sz="1100" b="1">
              <a:latin typeface="Malgun Gothic"/>
              <a:ea typeface="Malgun Gothic"/>
              <a:cs typeface="Calibri"/>
            </a:endParaRPr>
          </a:p>
          <a:p>
            <a:pPr algn="just">
              <a:spcAft>
                <a:spcPts val="800"/>
              </a:spcAft>
            </a:pPr>
            <a:endParaRPr lang="en-US" sz="1100">
              <a:latin typeface="Calibri"/>
              <a:ea typeface="한국외대체 M"/>
              <a:cs typeface="Calibri"/>
            </a:endParaRPr>
          </a:p>
          <a:p>
            <a:pPr algn="just">
              <a:spcAft>
                <a:spcPts val="800"/>
              </a:spcAft>
            </a:pPr>
            <a:r>
              <a:rPr lang="en-US" sz="1100" b="1">
                <a:latin typeface="Malgun Gothic"/>
                <a:ea typeface="Malgun Gothic"/>
                <a:cs typeface="Calibri"/>
              </a:rPr>
              <a:t>Write a diary:</a:t>
            </a:r>
            <a:endParaRPr lang="en-US" altLang="ko-KR" sz="1100">
              <a:latin typeface="Malgun Gothic"/>
              <a:ea typeface="Malgun Gothic"/>
              <a:cs typeface="Calibri"/>
            </a:endParaRPr>
          </a:p>
          <a:p>
            <a:pPr algn="just">
              <a:spcAft>
                <a:spcPts val="800"/>
              </a:spcAft>
            </a:pPr>
            <a:r>
              <a:rPr lang="ko-KR" altLang="en-US" sz="1100" b="1">
                <a:latin typeface="Malgun Gothic"/>
                <a:ea typeface="Malgun Gothic"/>
                <a:cs typeface="Calibri"/>
              </a:rPr>
              <a:t>추천 받은 식단과 계획을 다이어리에 기록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47CBE-A49B-C847-E18B-9F2C506E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00" y="1830637"/>
            <a:ext cx="1726746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A84378-CF18-BBA2-AAFB-4E3D823B8A1E}"/>
              </a:ext>
            </a:extLst>
          </p:cNvPr>
          <p:cNvSpPr txBox="1"/>
          <p:nvPr/>
        </p:nvSpPr>
        <p:spPr>
          <a:xfrm>
            <a:off x="6224530" y="1416126"/>
            <a:ext cx="2455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DB 스키마</a:t>
            </a:r>
          </a:p>
        </p:txBody>
      </p:sp>
    </p:spTree>
    <p:extLst>
      <p:ext uri="{BB962C8B-B14F-4D97-AF65-F5344CB8AC3E}">
        <p14:creationId xmlns:p14="http://schemas.microsoft.com/office/powerpoint/2010/main" val="13083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4.4 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#4(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음식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검색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및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등록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ko-KR" sz="1400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E630A-3547-9EB5-1FB7-B012E1B18D19}"/>
              </a:ext>
            </a:extLst>
          </p:cNvPr>
          <p:cNvSpPr txBox="1"/>
          <p:nvPr/>
        </p:nvSpPr>
        <p:spPr>
          <a:xfrm>
            <a:off x="323619" y="1032831"/>
            <a:ext cx="3373915" cy="3787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클래스 다이어그램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E2E5F-7677-6ECB-382F-9DF3C9ED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3" y="1624191"/>
            <a:ext cx="4974115" cy="4647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66258-232D-5F70-F5BA-A9CEA9D4B5C6}"/>
              </a:ext>
            </a:extLst>
          </p:cNvPr>
          <p:cNvSpPr txBox="1"/>
          <p:nvPr/>
        </p:nvSpPr>
        <p:spPr>
          <a:xfrm>
            <a:off x="5705820" y="2285999"/>
            <a:ext cx="253846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b="1" err="1">
                <a:latin typeface="Malgun Gothic"/>
                <a:ea typeface="Malgun Gothic"/>
              </a:rPr>
              <a:t>Food_name</a:t>
            </a:r>
            <a:r>
              <a:rPr lang="en-US" sz="1200" b="1">
                <a:latin typeface="Malgun Gothic"/>
                <a:ea typeface="Malgun Gothic"/>
              </a:rPr>
              <a:t>:</a:t>
            </a:r>
            <a:r>
              <a:rPr lang="en-US" altLang="ko-KR" sz="1200" b="1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음식의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이름을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검색하는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기능</a:t>
            </a:r>
          </a:p>
          <a:p>
            <a:pPr algn="just"/>
            <a:endParaRPr lang="en-US" sz="1200" b="1">
              <a:latin typeface="Malgun Gothic"/>
              <a:ea typeface="Malgun Gothic"/>
            </a:endParaRPr>
          </a:p>
          <a:p>
            <a:pPr algn="just"/>
            <a:r>
              <a:rPr lang="en-US" sz="1200" b="1" err="1">
                <a:latin typeface="Malgun Gothic"/>
                <a:ea typeface="Malgun Gothic"/>
              </a:rPr>
              <a:t>Food_calories</a:t>
            </a:r>
            <a:r>
              <a:rPr lang="en-US" sz="1200" b="1">
                <a:latin typeface="Malgun Gothic"/>
                <a:ea typeface="Malgun Gothic"/>
              </a:rPr>
              <a:t>:</a:t>
            </a:r>
            <a:r>
              <a:rPr lang="en-US" altLang="ko-KR" sz="1200" b="1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음식의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칼로리와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영양정보를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보여주는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기능</a:t>
            </a:r>
            <a:endParaRPr lang="en-US" sz="1200">
              <a:latin typeface="Malgun Gothic"/>
              <a:ea typeface="Malgun Gothic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F7A6-ABA9-9B5D-D2A2-16FFFE8B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 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4.4 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#4(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음식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검색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및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등록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en-US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79FBA-E29C-D202-36F0-FC137C16CE97}"/>
              </a:ext>
            </a:extLst>
          </p:cNvPr>
          <p:cNvSpPr txBox="1"/>
          <p:nvPr/>
        </p:nvSpPr>
        <p:spPr>
          <a:xfrm>
            <a:off x="429199" y="1156770"/>
            <a:ext cx="3718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시퀀스</a:t>
            </a:r>
            <a:r>
              <a:rPr lang="en-US"/>
              <a:t> </a:t>
            </a:r>
            <a:r>
              <a:rPr lang="ko-KR" altLang="en-US"/>
              <a:t>다이어그램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7ABF4-2B98-5B9A-6B0A-24CB1DFF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06" y="1795171"/>
            <a:ext cx="5598404" cy="3974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16F98-92AD-8713-A72D-F040E00A729A}"/>
              </a:ext>
            </a:extLst>
          </p:cNvPr>
          <p:cNvSpPr txBox="1"/>
          <p:nvPr/>
        </p:nvSpPr>
        <p:spPr>
          <a:xfrm>
            <a:off x="6265844" y="2533879"/>
            <a:ext cx="2196487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100" b="1">
                <a:latin typeface="Malgun Gothic"/>
                <a:ea typeface="Malgun Gothic"/>
              </a:rPr>
              <a:t>Update food:</a:t>
            </a:r>
            <a:endParaRPr lang="en-US" altLang="ko-KR" sz="1100">
              <a:latin typeface="Malgun Gothic"/>
              <a:ea typeface="Malgun Gothic"/>
            </a:endParaRPr>
          </a:p>
          <a:p>
            <a:pPr algn="just">
              <a:spcAft>
                <a:spcPts val="800"/>
              </a:spcAft>
            </a:pPr>
            <a:r>
              <a:rPr lang="ko-KR" altLang="en-US" sz="1100" b="1">
                <a:latin typeface="Malgun Gothic"/>
                <a:ea typeface="Malgun Gothic"/>
              </a:rPr>
              <a:t>각종 음식과 그에 대한 영양정보를 업데이트하는 기능</a:t>
            </a:r>
          </a:p>
          <a:p>
            <a:pPr algn="just">
              <a:spcAft>
                <a:spcPts val="800"/>
              </a:spcAft>
            </a:pPr>
            <a:endParaRPr lang="en-US" sz="1100">
              <a:latin typeface="Calibri"/>
              <a:cs typeface="Calibri"/>
            </a:endParaRPr>
          </a:p>
          <a:p>
            <a:pPr algn="just">
              <a:spcAft>
                <a:spcPts val="800"/>
              </a:spcAft>
            </a:pPr>
            <a:endParaRPr lang="en-US" sz="1100" b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26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B64-0673-DB8F-DD6C-F50DDA1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4.4 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#4(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음식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검색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및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등록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en-US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778CB-4E88-7609-7DA9-A6979682D3B2}"/>
              </a:ext>
            </a:extLst>
          </p:cNvPr>
          <p:cNvSpPr txBox="1"/>
          <p:nvPr/>
        </p:nvSpPr>
        <p:spPr>
          <a:xfrm>
            <a:off x="410837" y="1081030"/>
            <a:ext cx="3247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DB </a:t>
            </a:r>
            <a:r>
              <a:rPr lang="ko-KR" altLang="en-US"/>
              <a:t>스키마</a:t>
            </a:r>
          </a:p>
        </p:txBody>
      </p:sp>
      <p:pic>
        <p:nvPicPr>
          <p:cNvPr id="6" name="Picture 5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5A423900-78C4-DE52-007A-51C8FA03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0" y="1590505"/>
            <a:ext cx="3753079" cy="46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850" y="1125537"/>
            <a:ext cx="3888110" cy="5183187"/>
          </a:xfrm>
        </p:spPr>
        <p:txBody>
          <a:bodyPr>
            <a:normAutofit/>
          </a:bodyPr>
          <a:lstStyle/>
          <a:p>
            <a:pPr marL="0" marR="0" lvl="0" indent="0" algn="just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</a:t>
            </a:r>
            <a:endParaRPr kumimoji="0" lang="en-US" altLang="ko-KR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시스템목적</a:t>
            </a:r>
            <a:endParaRPr kumimoji="0"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kumimoji="0" lang="en-US" altLang="ko-KR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kumimoji="0"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lang="en-US" altLang="ko-KR" sz="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  <a:defRPr/>
            </a:pPr>
            <a:r>
              <a:rPr kumimoji="0" lang="en-US" altLang="ko-KR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2.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기능적</a:t>
            </a: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비기능적 요구</a:t>
            </a:r>
            <a:endParaRPr kumimoji="0" lang="en-US" altLang="ko-KR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highlight>
                <a:srgbClr val="F5F5F5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기능적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요구균형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비기능적 요구 균형</a:t>
            </a:r>
            <a:endParaRPr kumimoji="0"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kumimoji="0" lang="en-US" altLang="ko-KR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marR="0" lvl="1" indent="0" algn="just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endParaRPr lang="en-US" altLang="ko-KR" sz="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3220" marR="0" lvl="1" indent="0" algn="l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endParaRPr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20ECC5A6-17E9-6499-3B04-12EA8A741E1A}"/>
              </a:ext>
            </a:extLst>
          </p:cNvPr>
          <p:cNvSpPr txBox="1">
            <a:spLocks/>
          </p:cNvSpPr>
          <p:nvPr/>
        </p:nvSpPr>
        <p:spPr>
          <a:xfrm>
            <a:off x="4463988" y="1136805"/>
            <a:ext cx="4356162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indent="-252000" algn="l" defTabSz="914400" rtl="0" eaLnBrk="1" latinLnBrk="1" hangingPunct="1">
              <a:spcBef>
                <a:spcPts val="4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38163" indent="-2730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717550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896938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076325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3. 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아키텍처 설계</a:t>
            </a:r>
            <a:endParaRPr lang="en-US" altLang="ko-KR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시스템 아키텍처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컴포넌트들 관계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</a:t>
            </a:r>
            <a:endParaRPr lang="ko-KR" altLang="en-US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>
              <a:buFont typeface="Arial" pitchFamily="34" charset="0"/>
              <a:buNone/>
              <a:defRPr/>
            </a:pPr>
            <a:endParaRPr lang="en-US" altLang="ko-KR" sz="800" b="1">
              <a:solidFill>
                <a:srgbClr val="0F3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4.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상세 설계</a:t>
            </a:r>
            <a:endParaRPr lang="en-US" altLang="ko-KR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#1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식단 추천기능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#2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마이페이지 기능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4.3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#3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다이어리 기능 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4.4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#4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음식 검색 및 등록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4.5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#5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후기 추천 평가 기능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4.6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#6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유지칼로리 계산 식단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               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피드백 기능 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>
              <a:buFont typeface="Arial" pitchFamily="34" charset="0"/>
              <a:buNone/>
              <a:defRPr/>
            </a:pP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 defTabSz="540000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defRPr/>
            </a:pPr>
            <a:endParaRPr lang="en-US" altLang="ko-KR" sz="800" b="1">
              <a:solidFill>
                <a:srgbClr val="0F3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4.5 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#5(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식단후기 평가기능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ko-KR" sz="1400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E630A-3547-9EB5-1FB7-B012E1B18D19}"/>
              </a:ext>
            </a:extLst>
          </p:cNvPr>
          <p:cNvSpPr txBox="1"/>
          <p:nvPr/>
        </p:nvSpPr>
        <p:spPr>
          <a:xfrm>
            <a:off x="323619" y="1032831"/>
            <a:ext cx="8531185" cy="5642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dirty="0"/>
              <a:t>클래스 다이어그램</a:t>
            </a:r>
            <a:r>
              <a:rPr lang="ko-KR" altLang="en-US" dirty="0">
                <a:ea typeface="+mn-lt"/>
                <a:cs typeface="+mn-lt"/>
              </a:rPr>
              <a:t>     </a:t>
            </a:r>
            <a:endParaRPr lang="en-US" altLang="ko-KR" sz="1400" b="1" dirty="0">
              <a:ea typeface="+mn-lt"/>
              <a:cs typeface="+mn-lt"/>
            </a:endParaRPr>
          </a:p>
          <a:p>
            <a:pPr>
              <a:spcAft>
                <a:spcPts val="800"/>
              </a:spcAft>
            </a:pPr>
            <a:endParaRPr lang="ko-KR" altLang="en-US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Diet Review UI</a:t>
            </a:r>
            <a:endParaRPr lang="ko-KR" sz="140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altLang="en-US" sz="1400" b="1" dirty="0">
                <a:ea typeface="+mn-lt"/>
                <a:cs typeface="+mn-lt"/>
              </a:rPr>
              <a:t>식단리뷰</a:t>
            </a:r>
            <a:r>
              <a:rPr lang="ko-KR" sz="1400" b="1" dirty="0">
                <a:ea typeface="+mn-lt"/>
                <a:cs typeface="+mn-lt"/>
              </a:rPr>
              <a:t> </a:t>
            </a:r>
            <a:r>
              <a:rPr lang="en-US" altLang="ko-KR" sz="1400" b="1" dirty="0">
                <a:ea typeface="+mn-lt"/>
                <a:cs typeface="+mn-lt"/>
              </a:rPr>
              <a:t>UI</a:t>
            </a:r>
            <a:endParaRPr 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endParaRPr lang="en-US" altLang="ko-KR" sz="1400" b="1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 dirty="0" err="1">
                <a:ea typeface="+mn-lt"/>
                <a:cs typeface="+mn-lt"/>
              </a:rPr>
              <a:t>Reiview</a:t>
            </a:r>
            <a:r>
              <a:rPr lang="en-US" altLang="ko-KR" sz="1400" b="1" dirty="0">
                <a:ea typeface="+mn-lt"/>
                <a:cs typeface="+mn-lt"/>
              </a:rPr>
              <a:t> Manager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altLang="en-US" sz="1400" b="1" dirty="0">
                <a:ea typeface="+mn-lt"/>
                <a:cs typeface="+mn-lt"/>
              </a:rPr>
              <a:t>사용자가 반응과</a:t>
            </a:r>
            <a:r>
              <a:rPr lang="ko-KR" sz="1400" b="1" dirty="0">
                <a:ea typeface="+mn-lt"/>
                <a:cs typeface="+mn-lt"/>
              </a:rPr>
              <a:t> </a:t>
            </a:r>
            <a:r>
              <a:rPr lang="en-US" altLang="ko-KR" sz="1400" b="1" dirty="0" err="1">
                <a:ea typeface="+mn-lt"/>
                <a:cs typeface="+mn-lt"/>
              </a:rPr>
              <a:t>Review작성</a:t>
            </a:r>
            <a:endParaRPr lang="ko-KR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altLang="en-US" sz="1400" b="1" dirty="0">
                <a:ea typeface="+mn-lt"/>
                <a:cs typeface="+mn-lt"/>
              </a:rPr>
              <a:t>페이지에서 서버와</a:t>
            </a:r>
            <a:r>
              <a:rPr lang="ko-KR" sz="1400" b="1" dirty="0">
                <a:ea typeface="+mn-lt"/>
                <a:cs typeface="+mn-lt"/>
              </a:rPr>
              <a:t> 데이터의 </a:t>
            </a:r>
            <a:endParaRPr lang="ko-KR" altLang="en-US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연결을 도와주는 기능</a:t>
            </a:r>
            <a:endParaRPr lang="ko-KR" dirty="0"/>
          </a:p>
          <a:p>
            <a:pPr>
              <a:spcAft>
                <a:spcPts val="800"/>
              </a:spcAft>
            </a:pPr>
            <a:endParaRPr lang="ko-KR" altLang="en-US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User Manager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유저 </a:t>
            </a:r>
            <a:r>
              <a:rPr lang="en-US" altLang="ko-KR" sz="1400" b="1" dirty="0">
                <a:ea typeface="+mn-lt"/>
                <a:cs typeface="+mn-lt"/>
              </a:rPr>
              <a:t>DB</a:t>
            </a:r>
            <a:r>
              <a:rPr lang="ko-KR" sz="1400" b="1" dirty="0">
                <a:ea typeface="+mn-lt"/>
                <a:cs typeface="+mn-lt"/>
              </a:rPr>
              <a:t>에서 변경된 사항을 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요청하거나 변경하는 시스템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endParaRPr lang="en-US" altLang="ko-KR" sz="1400" b="1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Server – DB Manager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서버 </a:t>
            </a:r>
            <a:r>
              <a:rPr lang="en-US" altLang="ko-KR" sz="1400" b="1" dirty="0">
                <a:ea typeface="+mn-lt"/>
                <a:cs typeface="+mn-lt"/>
              </a:rPr>
              <a:t>– DB</a:t>
            </a:r>
            <a:r>
              <a:rPr lang="ko-KR" sz="1400" b="1" dirty="0">
                <a:ea typeface="+mn-lt"/>
                <a:cs typeface="+mn-lt"/>
              </a:rPr>
              <a:t>연결을 </a:t>
            </a:r>
            <a:endParaRPr lang="en-US" altLang="ko-KR" sz="1400" b="1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도와주는 시스템</a:t>
            </a:r>
            <a:r>
              <a:rPr lang="ko-KR" altLang="en-US" dirty="0">
                <a:ea typeface="+mn-lt"/>
                <a:cs typeface="+mn-lt"/>
              </a:rPr>
              <a:t>                                       </a:t>
            </a:r>
            <a:endParaRPr lang="en-US" altLang="ko-KR" sz="1400" b="1"/>
          </a:p>
        </p:txBody>
      </p:sp>
      <p:pic>
        <p:nvPicPr>
          <p:cNvPr id="6" name="그림 5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5F085467-F605-AB13-1D3D-178B7CF2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71" y="2448616"/>
            <a:ext cx="6358127" cy="39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F7A6-ABA9-9B5D-D2A2-16FFFE8B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 상세 설계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4.5 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#5(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식단 후기 평가기능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en-US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F15AD363-669A-6A3E-E3A3-768721CF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72" y="1527521"/>
            <a:ext cx="6576169" cy="4419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79FBA-E29C-D202-36F0-FC137C16CE97}"/>
              </a:ext>
            </a:extLst>
          </p:cNvPr>
          <p:cNvSpPr txBox="1"/>
          <p:nvPr/>
        </p:nvSpPr>
        <p:spPr>
          <a:xfrm>
            <a:off x="153778" y="1156770"/>
            <a:ext cx="399361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시퀀스</a:t>
            </a:r>
            <a:r>
              <a:rPr lang="en-US" dirty="0"/>
              <a:t> </a:t>
            </a:r>
            <a:r>
              <a:rPr lang="ko-KR" altLang="en-US" dirty="0"/>
              <a:t>다이어그램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Receive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evaluate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diet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식단을 평가받을 수 있는 기능</a:t>
            </a:r>
          </a:p>
          <a:p>
            <a:endParaRPr lang="ko-KR" altLang="en-US" sz="1400" dirty="0"/>
          </a:p>
          <a:p>
            <a:r>
              <a:rPr lang="ko-KR" altLang="en-US" sz="1400" err="1"/>
              <a:t>Diet</a:t>
            </a:r>
            <a:r>
              <a:rPr lang="ko-KR" altLang="en-US" sz="1400" dirty="0"/>
              <a:t> </a:t>
            </a:r>
            <a:r>
              <a:rPr lang="ko-KR" altLang="en-US" sz="1400" err="1"/>
              <a:t>review</a:t>
            </a:r>
            <a:r>
              <a:rPr lang="ko-KR" altLang="en-US" sz="1400" dirty="0"/>
              <a:t>: 식단 리뷰 </a:t>
            </a:r>
          </a:p>
          <a:p>
            <a:r>
              <a:rPr lang="ko-KR" altLang="en-US" sz="1400" dirty="0"/>
              <a:t>작성 기능</a:t>
            </a:r>
          </a:p>
          <a:p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23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상세 설계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4.6 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#6(</a:t>
            </a:r>
            <a:r>
              <a:rPr lang="ko-KR" altLang="en-US" sz="1800" b="1" err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유지칼로리</a:t>
            </a:r>
            <a:r>
              <a:rPr lang="en-US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alt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계산 피드백기능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ko-KR" sz="1400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E630A-3547-9EB5-1FB7-B012E1B18D19}"/>
              </a:ext>
            </a:extLst>
          </p:cNvPr>
          <p:cNvSpPr txBox="1"/>
          <p:nvPr/>
        </p:nvSpPr>
        <p:spPr>
          <a:xfrm>
            <a:off x="323619" y="1032831"/>
            <a:ext cx="3373915" cy="5929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클래스 다이어그램</a:t>
            </a:r>
          </a:p>
          <a:p>
            <a:endParaRPr lang="ko-KR" altLang="en-US" dirty="0"/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Diet Feedback UI</a:t>
            </a:r>
            <a:endParaRPr lang="ko-KR" altLang="en-US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 err="1">
                <a:ea typeface="+mn-lt"/>
                <a:cs typeface="+mn-lt"/>
              </a:rPr>
              <a:t>식단피드백</a:t>
            </a:r>
            <a:r>
              <a:rPr lang="ko-KR" sz="1400" b="1" dirty="0">
                <a:ea typeface="+mn-lt"/>
                <a:cs typeface="+mn-lt"/>
              </a:rPr>
              <a:t> </a:t>
            </a:r>
            <a:r>
              <a:rPr lang="en-US" altLang="ko-KR" sz="1400" b="1" dirty="0">
                <a:ea typeface="+mn-lt"/>
                <a:cs typeface="+mn-lt"/>
              </a:rPr>
              <a:t>UI</a:t>
            </a:r>
            <a:endParaRPr 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Diet Feedback Manager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altLang="en-US" sz="1400" b="1" dirty="0">
                <a:ea typeface="+mn-lt"/>
                <a:cs typeface="+mn-lt"/>
              </a:rPr>
              <a:t>사용자의</a:t>
            </a:r>
            <a:r>
              <a:rPr lang="ko-KR" sz="1400" b="1" dirty="0">
                <a:ea typeface="+mn-lt"/>
                <a:cs typeface="+mn-lt"/>
              </a:rPr>
              <a:t> </a:t>
            </a:r>
            <a:r>
              <a:rPr lang="ko-KR" altLang="en-US" sz="1400" b="1" dirty="0" err="1">
                <a:ea typeface="+mn-lt"/>
                <a:cs typeface="+mn-lt"/>
              </a:rPr>
              <a:t>유지칼로리를</a:t>
            </a:r>
            <a:r>
              <a:rPr lang="ko-KR" altLang="en-US" sz="1400" b="1" dirty="0">
                <a:ea typeface="+mn-lt"/>
                <a:cs typeface="+mn-lt"/>
              </a:rPr>
              <a:t> 계산 후</a:t>
            </a: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페이지에서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 err="1">
                <a:ea typeface="+mn-lt"/>
                <a:cs typeface="+mn-lt"/>
              </a:rPr>
              <a:t>피드백과함께</a:t>
            </a:r>
            <a:endParaRPr lang="ko-KR" sz="1400" dirty="0" err="1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서버와 데이터의 </a:t>
            </a:r>
            <a:endParaRPr 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연결을 도와주는 기능</a:t>
            </a:r>
            <a:endParaRPr lang="ko-KR" dirty="0"/>
          </a:p>
          <a:p>
            <a:endParaRPr lang="ko-KR" altLang="en-US" dirty="0"/>
          </a:p>
          <a:p>
            <a:endParaRPr lang="ko-KR" altLang="en-US" dirty="0"/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User Manager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유저 </a:t>
            </a:r>
            <a:r>
              <a:rPr lang="en-US" altLang="ko-KR" sz="1400" b="1" dirty="0">
                <a:ea typeface="+mn-lt"/>
                <a:cs typeface="+mn-lt"/>
              </a:rPr>
              <a:t>DB</a:t>
            </a:r>
            <a:r>
              <a:rPr lang="ko-KR" sz="1400" b="1" dirty="0">
                <a:ea typeface="+mn-lt"/>
                <a:cs typeface="+mn-lt"/>
              </a:rPr>
              <a:t>에서 변경된 사항을 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요청하거나 변경하는 시스템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 dirty="0">
                <a:ea typeface="+mn-lt"/>
                <a:cs typeface="+mn-lt"/>
              </a:rPr>
              <a:t>Server – DB Manager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서버 </a:t>
            </a:r>
            <a:r>
              <a:rPr lang="en-US" altLang="ko-KR" sz="1400" b="1" dirty="0">
                <a:ea typeface="+mn-lt"/>
                <a:cs typeface="+mn-lt"/>
              </a:rPr>
              <a:t>– DB</a:t>
            </a:r>
            <a:r>
              <a:rPr lang="ko-KR" sz="1400" b="1" dirty="0">
                <a:ea typeface="+mn-lt"/>
                <a:cs typeface="+mn-lt"/>
              </a:rPr>
              <a:t>연결을 </a:t>
            </a:r>
            <a:endParaRPr lang="en-US" altLang="ko-KR" sz="1400" dirty="0">
              <a:ea typeface="+mn-lt"/>
              <a:cs typeface="+mn-lt"/>
            </a:endParaRPr>
          </a:p>
          <a:p>
            <a:pPr algn="just">
              <a:spcAft>
                <a:spcPts val="800"/>
              </a:spcAft>
            </a:pPr>
            <a:r>
              <a:rPr lang="ko-KR" sz="1400" b="1" dirty="0">
                <a:ea typeface="+mn-lt"/>
                <a:cs typeface="+mn-lt"/>
              </a:rPr>
              <a:t>도와주는 시스템</a:t>
            </a:r>
            <a:r>
              <a:rPr lang="ko-KR" dirty="0">
                <a:ea typeface="+mn-lt"/>
                <a:cs typeface="+mn-lt"/>
              </a:rPr>
              <a:t>   </a:t>
            </a:r>
            <a:endParaRPr lang="ko-KR" dirty="0"/>
          </a:p>
        </p:txBody>
      </p:sp>
      <p:pic>
        <p:nvPicPr>
          <p:cNvPr id="6" name="그림 5" descr="텍스트, 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4D63657-D2FD-A192-D6B5-9A8B1D5F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65" y="1311876"/>
            <a:ext cx="6539011" cy="37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F7A6-ABA9-9B5D-D2A2-16FFFE8B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9" y="0"/>
            <a:ext cx="7704000" cy="828000"/>
          </a:xfrm>
        </p:spPr>
        <p:txBody>
          <a:bodyPr/>
          <a:lstStyle/>
          <a:p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4. 상세 설계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4.6 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#6(</a:t>
            </a:r>
            <a:r>
              <a:rPr lang="ko-KR" sz="1800" b="1" err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유지칼로리</a:t>
            </a:r>
            <a:r>
              <a:rPr lang="en-US" alt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 </a:t>
            </a:r>
            <a:r>
              <a:rPr lang="ko-KR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계산 피드백기능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ea typeface="한국외대체 M"/>
              </a:rPr>
              <a:t>)</a:t>
            </a:r>
            <a:endParaRPr lang="en-US">
              <a:solidFill>
                <a:schemeClr val="accent1">
                  <a:lumMod val="50000"/>
                </a:schemeClr>
              </a:solidFill>
              <a:ea typeface="한국외대체 M"/>
            </a:endParaRPr>
          </a:p>
        </p:txBody>
      </p:sp>
      <p:pic>
        <p:nvPicPr>
          <p:cNvPr id="4" name="그림 3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56D8E704-CA03-9099-DA8C-7EA6268F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23" y="1528123"/>
            <a:ext cx="6441532" cy="3695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79FBA-E29C-D202-36F0-FC137C16CE97}"/>
              </a:ext>
            </a:extLst>
          </p:cNvPr>
          <p:cNvSpPr txBox="1"/>
          <p:nvPr/>
        </p:nvSpPr>
        <p:spPr>
          <a:xfrm>
            <a:off x="153778" y="1156770"/>
            <a:ext cx="3993613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시퀀스</a:t>
            </a:r>
            <a:r>
              <a:rPr lang="en-US" dirty="0"/>
              <a:t> </a:t>
            </a:r>
            <a:r>
              <a:rPr lang="ko-KR" altLang="en-US" dirty="0"/>
              <a:t>다이어그램</a:t>
            </a:r>
            <a:endParaRPr lang="en-US" altLang="ko-KR" err="1"/>
          </a:p>
          <a:p>
            <a:endParaRPr lang="ko-KR" altLang="en-US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Input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calorie</a:t>
            </a:r>
            <a:r>
              <a:rPr lang="ko-KR" altLang="en-US" sz="1400" dirty="0"/>
              <a:t>:</a:t>
            </a:r>
            <a:endParaRPr lang="ko-KR"/>
          </a:p>
          <a:p>
            <a:r>
              <a:rPr lang="ko-KR" altLang="en-US" sz="1400" dirty="0"/>
              <a:t>칼로리 입력 기능</a:t>
            </a:r>
          </a:p>
          <a:p>
            <a:endParaRPr lang="ko-KR" altLang="en-US" sz="1400" dirty="0"/>
          </a:p>
          <a:p>
            <a:r>
              <a:rPr lang="ko-KR" altLang="en-US" sz="1400" err="1"/>
              <a:t>Receive</a:t>
            </a:r>
            <a:r>
              <a:rPr lang="ko-KR" altLang="en-US" sz="1400" dirty="0"/>
              <a:t> </a:t>
            </a:r>
            <a:r>
              <a:rPr lang="ko-KR" altLang="en-US" sz="1400" err="1"/>
              <a:t>a</a:t>
            </a:r>
            <a:r>
              <a:rPr lang="ko-KR" altLang="en-US" sz="1400" dirty="0"/>
              <a:t> </a:t>
            </a:r>
            <a:r>
              <a:rPr lang="ko-KR" altLang="en-US" sz="1400" err="1"/>
              <a:t>diet</a:t>
            </a:r>
            <a:r>
              <a:rPr lang="ko-KR" altLang="en-US" sz="1400" dirty="0"/>
              <a:t> </a:t>
            </a:r>
          </a:p>
          <a:p>
            <a:r>
              <a:rPr lang="ko-KR" altLang="en-US" sz="1400" dirty="0" err="1"/>
              <a:t>feedback</a:t>
            </a:r>
            <a:r>
              <a:rPr lang="ko-KR" altLang="en-US" sz="1400" dirty="0"/>
              <a:t>: 칼로리 계산</a:t>
            </a:r>
          </a:p>
          <a:p>
            <a:r>
              <a:rPr lang="ko-KR" altLang="en-US" sz="1400" dirty="0"/>
              <a:t>후 피드백 받을 수 있는</a:t>
            </a:r>
          </a:p>
          <a:p>
            <a:r>
              <a:rPr lang="ko-KR" altLang="en-US" sz="1400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5981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650" y="2240868"/>
            <a:ext cx="3820215" cy="1343558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839CCB0-A435-47F9-B416-B25DABB89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636"/>
            <a:ext cx="807244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BB239-F01C-4017-BB4E-1B96AE9F2CE9}"/>
              </a:ext>
            </a:extLst>
          </p:cNvPr>
          <p:cNvSpPr txBox="1"/>
          <p:nvPr/>
        </p:nvSpPr>
        <p:spPr>
          <a:xfrm>
            <a:off x="895623" y="5031870"/>
            <a:ext cx="27502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052A48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</a:t>
            </a:r>
            <a:endParaRPr lang="ko-KR" altLang="en-US" sz="1200">
              <a:solidFill>
                <a:srgbClr val="6F7196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813E959E-3AF6-1E4F-53C5-3A557654B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23" y="3645024"/>
            <a:ext cx="4256861" cy="1080120"/>
          </a:xfrm>
        </p:spPr>
        <p:txBody>
          <a:bodyPr/>
          <a:lstStyle/>
          <a:p>
            <a:r>
              <a:rPr lang="en-US" altLang="ko-KR" sz="1400" b="1"/>
              <a:t>201904458 </a:t>
            </a:r>
            <a:r>
              <a:rPr lang="ko-KR" altLang="en-US" sz="1400" b="1"/>
              <a:t>이준용</a:t>
            </a:r>
            <a:endParaRPr lang="en-US" altLang="ko-KR" sz="1400" b="1"/>
          </a:p>
          <a:p>
            <a:r>
              <a:rPr lang="en-US" altLang="ko-KR" sz="1400" b="1"/>
              <a:t>202001574 </a:t>
            </a:r>
            <a:r>
              <a:rPr lang="ko-KR" altLang="en-US" sz="1400" b="1"/>
              <a:t>박찬근</a:t>
            </a:r>
            <a:endParaRPr lang="en-US" altLang="ko-KR" sz="1400" b="1"/>
          </a:p>
          <a:p>
            <a:r>
              <a:rPr lang="en-US" altLang="ko-KR" sz="1400" b="1"/>
              <a:t>201901940 </a:t>
            </a:r>
            <a:r>
              <a:rPr lang="ko-KR" altLang="en-US" sz="1400" b="1"/>
              <a:t>송경민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템의 목적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	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B60E0-4C9E-04E9-B89E-04DC26A2448A}"/>
              </a:ext>
            </a:extLst>
          </p:cNvPr>
          <p:cNvSpPr txBox="1"/>
          <p:nvPr/>
        </p:nvSpPr>
        <p:spPr>
          <a:xfrm>
            <a:off x="444136" y="1473197"/>
            <a:ext cx="2493267" cy="1862048"/>
          </a:xfrm>
          <a:prstGeom prst="rect">
            <a:avLst/>
          </a:prstGeom>
          <a:noFill/>
        </p:spPr>
        <p:txBody>
          <a:bodyPr wrap="square" lIns="68580" rIns="6858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/>
              <a:t>반응형 웹으로 개발하기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/>
              <a:t>유저에게 가독성이 좋은 웹으로 개발하기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/>
              <a:t>최신 스타일의 웹으로 개발하기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CBCD123-58FE-9EBF-8298-678EFDD3B512}"/>
              </a:ext>
            </a:extLst>
          </p:cNvPr>
          <p:cNvSpPr/>
          <p:nvPr/>
        </p:nvSpPr>
        <p:spPr>
          <a:xfrm>
            <a:off x="787021" y="1040125"/>
            <a:ext cx="1987655" cy="34624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68580" tIns="0" rIns="6858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all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FrontEnd</a:t>
            </a:r>
            <a:endParaRPr kumimoji="0" lang="en-US" sz="2000" b="1" i="0" u="none" strike="noStrike" kern="1200" cap="all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83">
            <a:extLst>
              <a:ext uri="{FF2B5EF4-FFF2-40B4-BE49-F238E27FC236}">
                <a16:creationId xmlns:a16="http://schemas.microsoft.com/office/drawing/2014/main" id="{6C2E18E0-8D6B-B57D-9037-4CBFA778D135}"/>
              </a:ext>
            </a:extLst>
          </p:cNvPr>
          <p:cNvSpPr/>
          <p:nvPr/>
        </p:nvSpPr>
        <p:spPr>
          <a:xfrm>
            <a:off x="787021" y="5719900"/>
            <a:ext cx="1987655" cy="34624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68580" tIns="0" rIns="6858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all">
                <a:solidFill>
                  <a:schemeClr val="bg1"/>
                </a:solidFill>
                <a:latin typeface="Calibri" panose="020F0502020204030204"/>
              </a:rPr>
              <a:t>Backend</a:t>
            </a:r>
            <a:endParaRPr kumimoji="0" lang="en-US" sz="2000" b="1" i="0" u="none" strike="noStrike" kern="1200" cap="all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D6278D38-DF66-BB26-2363-02FB6A7EA0A7}"/>
              </a:ext>
            </a:extLst>
          </p:cNvPr>
          <p:cNvSpPr/>
          <p:nvPr/>
        </p:nvSpPr>
        <p:spPr>
          <a:xfrm>
            <a:off x="6629738" y="1009609"/>
            <a:ext cx="1973299" cy="3462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8580" tIns="0" rIns="68580" bIns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all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Crawling</a:t>
            </a:r>
            <a:endParaRPr kumimoji="0" lang="en-US" sz="2000" b="1" i="0" u="none" strike="noStrike" kern="1200" cap="all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88">
            <a:extLst>
              <a:ext uri="{FF2B5EF4-FFF2-40B4-BE49-F238E27FC236}">
                <a16:creationId xmlns:a16="http://schemas.microsoft.com/office/drawing/2014/main" id="{C91A8BA9-9AC9-52D4-A435-DE89260F13B9}"/>
              </a:ext>
            </a:extLst>
          </p:cNvPr>
          <p:cNvSpPr/>
          <p:nvPr/>
        </p:nvSpPr>
        <p:spPr>
          <a:xfrm>
            <a:off x="6629738" y="5719899"/>
            <a:ext cx="1973299" cy="3462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0" tIns="0" rIns="68580" bIns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all">
                <a:solidFill>
                  <a:prstClr val="white"/>
                </a:solidFill>
                <a:latin typeface="Calibri" panose="020F0502020204030204"/>
              </a:rPr>
              <a:t>Labeling</a:t>
            </a:r>
            <a:endParaRPr kumimoji="0" lang="en-US" sz="2000" b="1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32">
            <a:extLst>
              <a:ext uri="{FF2B5EF4-FFF2-40B4-BE49-F238E27FC236}">
                <a16:creationId xmlns:a16="http://schemas.microsoft.com/office/drawing/2014/main" id="{BBA19EC1-676D-539E-425E-9DFBF875A4F8}"/>
              </a:ext>
            </a:extLst>
          </p:cNvPr>
          <p:cNvSpPr/>
          <p:nvPr/>
        </p:nvSpPr>
        <p:spPr>
          <a:xfrm>
            <a:off x="2661320" y="1636263"/>
            <a:ext cx="1889223" cy="1889222"/>
          </a:xfrm>
          <a:custGeom>
            <a:avLst/>
            <a:gdLst>
              <a:gd name="connsiteX0" fmla="*/ 2012796 w 2012796"/>
              <a:gd name="connsiteY0" fmla="*/ 0 h 2012795"/>
              <a:gd name="connsiteX1" fmla="*/ 2012796 w 2012796"/>
              <a:gd name="connsiteY1" fmla="*/ 2012795 h 2012795"/>
              <a:gd name="connsiteX2" fmla="*/ 0 w 2012796"/>
              <a:gd name="connsiteY2" fmla="*/ 2012795 h 2012795"/>
              <a:gd name="connsiteX3" fmla="*/ 9362 w 2012796"/>
              <a:gd name="connsiteY3" fmla="*/ 1827403 h 2012795"/>
              <a:gd name="connsiteX4" fmla="*/ 1827403 w 2012796"/>
              <a:gd name="connsiteY4" fmla="*/ 9362 h 2012795"/>
              <a:gd name="connsiteX5" fmla="*/ 2012796 w 2012796"/>
              <a:gd name="connsiteY5" fmla="*/ 0 h 201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2796" h="2012795">
                <a:moveTo>
                  <a:pt x="2012796" y="0"/>
                </a:moveTo>
                <a:lnTo>
                  <a:pt x="2012796" y="2012795"/>
                </a:lnTo>
                <a:lnTo>
                  <a:pt x="0" y="2012795"/>
                </a:lnTo>
                <a:lnTo>
                  <a:pt x="9362" y="1827403"/>
                </a:lnTo>
                <a:cubicBezTo>
                  <a:pt x="106713" y="868801"/>
                  <a:pt x="868801" y="106713"/>
                  <a:pt x="1827403" y="9362"/>
                </a:cubicBezTo>
                <a:lnTo>
                  <a:pt x="2012796" y="0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33">
            <a:extLst>
              <a:ext uri="{FF2B5EF4-FFF2-40B4-BE49-F238E27FC236}">
                <a16:creationId xmlns:a16="http://schemas.microsoft.com/office/drawing/2014/main" id="{B9826275-05AD-F8F8-AFB5-BB0A218617B0}"/>
              </a:ext>
            </a:extLst>
          </p:cNvPr>
          <p:cNvSpPr/>
          <p:nvPr/>
        </p:nvSpPr>
        <p:spPr>
          <a:xfrm>
            <a:off x="4593458" y="1636263"/>
            <a:ext cx="1889222" cy="1889222"/>
          </a:xfrm>
          <a:custGeom>
            <a:avLst/>
            <a:gdLst>
              <a:gd name="connsiteX0" fmla="*/ 0 w 2012795"/>
              <a:gd name="connsiteY0" fmla="*/ 0 h 2012795"/>
              <a:gd name="connsiteX1" fmla="*/ 185392 w 2012795"/>
              <a:gd name="connsiteY1" fmla="*/ 9362 h 2012795"/>
              <a:gd name="connsiteX2" fmla="*/ 1417382 w 2012795"/>
              <a:gd name="connsiteY2" fmla="*/ 595414 h 2012795"/>
              <a:gd name="connsiteX3" fmla="*/ 1548841 w 2012795"/>
              <a:gd name="connsiteY3" fmla="*/ 740055 h 2012795"/>
              <a:gd name="connsiteX4" fmla="*/ 1853887 w 2012795"/>
              <a:gd name="connsiteY4" fmla="*/ 1242837 h 2012795"/>
              <a:gd name="connsiteX5" fmla="*/ 2003433 w 2012795"/>
              <a:gd name="connsiteY5" fmla="*/ 1827403 h 2012795"/>
              <a:gd name="connsiteX6" fmla="*/ 2012795 w 2012795"/>
              <a:gd name="connsiteY6" fmla="*/ 2012795 h 2012795"/>
              <a:gd name="connsiteX7" fmla="*/ 0 w 2012795"/>
              <a:gd name="connsiteY7" fmla="*/ 2012795 h 2012795"/>
              <a:gd name="connsiteX8" fmla="*/ 0 w 2012795"/>
              <a:gd name="connsiteY8" fmla="*/ 0 h 201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2795" h="2012795">
                <a:moveTo>
                  <a:pt x="0" y="0"/>
                </a:moveTo>
                <a:lnTo>
                  <a:pt x="185392" y="9362"/>
                </a:lnTo>
                <a:cubicBezTo>
                  <a:pt x="664694" y="58038"/>
                  <a:pt x="1094866" y="272898"/>
                  <a:pt x="1417382" y="595414"/>
                </a:cubicBezTo>
                <a:cubicBezTo>
                  <a:pt x="1463455" y="641487"/>
                  <a:pt x="1507332" y="689758"/>
                  <a:pt x="1548841" y="740055"/>
                </a:cubicBezTo>
                <a:cubicBezTo>
                  <a:pt x="1673368" y="890947"/>
                  <a:pt x="1776586" y="1060077"/>
                  <a:pt x="1853887" y="1242837"/>
                </a:cubicBezTo>
                <a:cubicBezTo>
                  <a:pt x="1931188" y="1425598"/>
                  <a:pt x="1982573" y="1621989"/>
                  <a:pt x="2003433" y="1827403"/>
                </a:cubicBezTo>
                <a:lnTo>
                  <a:pt x="2012795" y="2012795"/>
                </a:lnTo>
                <a:lnTo>
                  <a:pt x="0" y="201279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34">
            <a:extLst>
              <a:ext uri="{FF2B5EF4-FFF2-40B4-BE49-F238E27FC236}">
                <a16:creationId xmlns:a16="http://schemas.microsoft.com/office/drawing/2014/main" id="{178AEA1C-DAC3-5575-DDA6-DE06A9C2BBFF}"/>
              </a:ext>
            </a:extLst>
          </p:cNvPr>
          <p:cNvSpPr/>
          <p:nvPr/>
        </p:nvSpPr>
        <p:spPr>
          <a:xfrm>
            <a:off x="2661320" y="3568396"/>
            <a:ext cx="1889223" cy="1889223"/>
          </a:xfrm>
          <a:custGeom>
            <a:avLst/>
            <a:gdLst>
              <a:gd name="connsiteX0" fmla="*/ 0 w 2012796"/>
              <a:gd name="connsiteY0" fmla="*/ 0 h 2012796"/>
              <a:gd name="connsiteX1" fmla="*/ 2012796 w 2012796"/>
              <a:gd name="connsiteY1" fmla="*/ 0 h 2012796"/>
              <a:gd name="connsiteX2" fmla="*/ 2012796 w 2012796"/>
              <a:gd name="connsiteY2" fmla="*/ 2012796 h 2012796"/>
              <a:gd name="connsiteX3" fmla="*/ 1827403 w 2012796"/>
              <a:gd name="connsiteY3" fmla="*/ 2003434 h 2012796"/>
              <a:gd name="connsiteX4" fmla="*/ 1242837 w 2012796"/>
              <a:gd name="connsiteY4" fmla="*/ 1853888 h 2012796"/>
              <a:gd name="connsiteX5" fmla="*/ 740055 w 2012796"/>
              <a:gd name="connsiteY5" fmla="*/ 1548842 h 2012796"/>
              <a:gd name="connsiteX6" fmla="*/ 595414 w 2012796"/>
              <a:gd name="connsiteY6" fmla="*/ 1417383 h 2012796"/>
              <a:gd name="connsiteX7" fmla="*/ 9362 w 2012796"/>
              <a:gd name="connsiteY7" fmla="*/ 185393 h 2012796"/>
              <a:gd name="connsiteX8" fmla="*/ 0 w 2012796"/>
              <a:gd name="connsiteY8" fmla="*/ 0 h 201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2796" h="2012796">
                <a:moveTo>
                  <a:pt x="0" y="0"/>
                </a:moveTo>
                <a:lnTo>
                  <a:pt x="2012796" y="0"/>
                </a:lnTo>
                <a:lnTo>
                  <a:pt x="2012796" y="2012796"/>
                </a:lnTo>
                <a:lnTo>
                  <a:pt x="1827403" y="2003434"/>
                </a:lnTo>
                <a:cubicBezTo>
                  <a:pt x="1621989" y="1982574"/>
                  <a:pt x="1425598" y="1931189"/>
                  <a:pt x="1242837" y="1853888"/>
                </a:cubicBezTo>
                <a:cubicBezTo>
                  <a:pt x="1060077" y="1776587"/>
                  <a:pt x="890947" y="1673369"/>
                  <a:pt x="740055" y="1548842"/>
                </a:cubicBezTo>
                <a:cubicBezTo>
                  <a:pt x="689758" y="1507333"/>
                  <a:pt x="641487" y="1463456"/>
                  <a:pt x="595414" y="1417383"/>
                </a:cubicBezTo>
                <a:cubicBezTo>
                  <a:pt x="272898" y="1094867"/>
                  <a:pt x="58038" y="664695"/>
                  <a:pt x="9362" y="185393"/>
                </a:cubicBezTo>
                <a:lnTo>
                  <a:pt x="0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35">
            <a:extLst>
              <a:ext uri="{FF2B5EF4-FFF2-40B4-BE49-F238E27FC236}">
                <a16:creationId xmlns:a16="http://schemas.microsoft.com/office/drawing/2014/main" id="{41ECCC0A-EF06-55E2-3D91-AC6318AF7545}"/>
              </a:ext>
            </a:extLst>
          </p:cNvPr>
          <p:cNvSpPr/>
          <p:nvPr/>
        </p:nvSpPr>
        <p:spPr>
          <a:xfrm>
            <a:off x="4593458" y="3568396"/>
            <a:ext cx="1889222" cy="1889223"/>
          </a:xfrm>
          <a:custGeom>
            <a:avLst/>
            <a:gdLst>
              <a:gd name="connsiteX0" fmla="*/ 0 w 2012795"/>
              <a:gd name="connsiteY0" fmla="*/ 0 h 2012796"/>
              <a:gd name="connsiteX1" fmla="*/ 2012795 w 2012795"/>
              <a:gd name="connsiteY1" fmla="*/ 0 h 2012796"/>
              <a:gd name="connsiteX2" fmla="*/ 2003433 w 2012795"/>
              <a:gd name="connsiteY2" fmla="*/ 185393 h 2012796"/>
              <a:gd name="connsiteX3" fmla="*/ 185392 w 2012795"/>
              <a:gd name="connsiteY3" fmla="*/ 2003434 h 2012796"/>
              <a:gd name="connsiteX4" fmla="*/ 0 w 2012795"/>
              <a:gd name="connsiteY4" fmla="*/ 2012796 h 2012796"/>
              <a:gd name="connsiteX5" fmla="*/ 0 w 2012795"/>
              <a:gd name="connsiteY5" fmla="*/ 0 h 201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2795" h="2012796">
                <a:moveTo>
                  <a:pt x="0" y="0"/>
                </a:moveTo>
                <a:lnTo>
                  <a:pt x="2012795" y="0"/>
                </a:lnTo>
                <a:lnTo>
                  <a:pt x="2003433" y="185393"/>
                </a:lnTo>
                <a:cubicBezTo>
                  <a:pt x="1906082" y="1143995"/>
                  <a:pt x="1143994" y="1906083"/>
                  <a:pt x="185392" y="2003434"/>
                </a:cubicBezTo>
                <a:lnTo>
                  <a:pt x="0" y="2012796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aphic 89" descr="Users">
            <a:extLst>
              <a:ext uri="{FF2B5EF4-FFF2-40B4-BE49-F238E27FC236}">
                <a16:creationId xmlns:a16="http://schemas.microsoft.com/office/drawing/2014/main" id="{E0CEC9D6-DC3B-EC6C-3C0F-71F21F477D46}"/>
              </a:ext>
            </a:extLst>
          </p:cNvPr>
          <p:cNvGrpSpPr/>
          <p:nvPr/>
        </p:nvGrpSpPr>
        <p:grpSpPr>
          <a:xfrm>
            <a:off x="5507186" y="2420260"/>
            <a:ext cx="515214" cy="317530"/>
            <a:chOff x="10537822" y="3107660"/>
            <a:chExt cx="548913" cy="3382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AEEA4DBC-A582-C2E4-A0BD-759223443370}"/>
                </a:ext>
              </a:extLst>
            </p:cNvPr>
            <p:cNvSpPr/>
            <p:nvPr/>
          </p:nvSpPr>
          <p:spPr>
            <a:xfrm>
              <a:off x="10597057" y="3107660"/>
              <a:ext cx="118471" cy="111889"/>
            </a:xfrm>
            <a:custGeom>
              <a:avLst/>
              <a:gdLst>
                <a:gd name="connsiteX0" fmla="*/ 118471 w 118470"/>
                <a:gd name="connsiteY0" fmla="*/ 59235 h 111888"/>
                <a:gd name="connsiteX1" fmla="*/ 59235 w 118470"/>
                <a:gd name="connsiteY1" fmla="*/ 118471 h 111888"/>
                <a:gd name="connsiteX2" fmla="*/ 0 w 118470"/>
                <a:gd name="connsiteY2" fmla="*/ 59235 h 111888"/>
                <a:gd name="connsiteX3" fmla="*/ 59235 w 118470"/>
                <a:gd name="connsiteY3" fmla="*/ 0 h 111888"/>
                <a:gd name="connsiteX4" fmla="*/ 118471 w 118470"/>
                <a:gd name="connsiteY4" fmla="*/ 59235 h 11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0" h="111888">
                  <a:moveTo>
                    <a:pt x="118471" y="59235"/>
                  </a:moveTo>
                  <a:cubicBezTo>
                    <a:pt x="118471" y="91950"/>
                    <a:pt x="91950" y="118471"/>
                    <a:pt x="59235" y="118471"/>
                  </a:cubicBezTo>
                  <a:cubicBezTo>
                    <a:pt x="26521" y="118471"/>
                    <a:pt x="0" y="91950"/>
                    <a:pt x="0" y="59235"/>
                  </a:cubicBezTo>
                  <a:cubicBezTo>
                    <a:pt x="0" y="26521"/>
                    <a:pt x="26521" y="0"/>
                    <a:pt x="59235" y="0"/>
                  </a:cubicBezTo>
                  <a:cubicBezTo>
                    <a:pt x="91950" y="0"/>
                    <a:pt x="118471" y="26521"/>
                    <a:pt x="118471" y="59235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F3645979-76EB-5A92-4D4E-4E98462C6851}"/>
                </a:ext>
              </a:extLst>
            </p:cNvPr>
            <p:cNvSpPr/>
            <p:nvPr/>
          </p:nvSpPr>
          <p:spPr>
            <a:xfrm>
              <a:off x="10912979" y="3107660"/>
              <a:ext cx="118471" cy="111889"/>
            </a:xfrm>
            <a:custGeom>
              <a:avLst/>
              <a:gdLst>
                <a:gd name="connsiteX0" fmla="*/ 118471 w 118470"/>
                <a:gd name="connsiteY0" fmla="*/ 59235 h 111888"/>
                <a:gd name="connsiteX1" fmla="*/ 59235 w 118470"/>
                <a:gd name="connsiteY1" fmla="*/ 118471 h 111888"/>
                <a:gd name="connsiteX2" fmla="*/ 0 w 118470"/>
                <a:gd name="connsiteY2" fmla="*/ 59235 h 111888"/>
                <a:gd name="connsiteX3" fmla="*/ 59235 w 118470"/>
                <a:gd name="connsiteY3" fmla="*/ 0 h 111888"/>
                <a:gd name="connsiteX4" fmla="*/ 118471 w 118470"/>
                <a:gd name="connsiteY4" fmla="*/ 59235 h 11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0" h="111888">
                  <a:moveTo>
                    <a:pt x="118471" y="59235"/>
                  </a:moveTo>
                  <a:cubicBezTo>
                    <a:pt x="118471" y="91950"/>
                    <a:pt x="91950" y="118471"/>
                    <a:pt x="59235" y="118471"/>
                  </a:cubicBezTo>
                  <a:cubicBezTo>
                    <a:pt x="26521" y="118471"/>
                    <a:pt x="0" y="91950"/>
                    <a:pt x="0" y="59235"/>
                  </a:cubicBezTo>
                  <a:cubicBezTo>
                    <a:pt x="0" y="26521"/>
                    <a:pt x="26521" y="0"/>
                    <a:pt x="59235" y="0"/>
                  </a:cubicBezTo>
                  <a:cubicBezTo>
                    <a:pt x="91950" y="0"/>
                    <a:pt x="118471" y="26521"/>
                    <a:pt x="118471" y="59235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id="{820C3493-0E98-C6A8-A0A3-C1C9307558C2}"/>
                </a:ext>
              </a:extLst>
            </p:cNvPr>
            <p:cNvSpPr/>
            <p:nvPr/>
          </p:nvSpPr>
          <p:spPr>
            <a:xfrm>
              <a:off x="10695783" y="3334070"/>
              <a:ext cx="236941" cy="111889"/>
            </a:xfrm>
            <a:custGeom>
              <a:avLst/>
              <a:gdLst>
                <a:gd name="connsiteX0" fmla="*/ 236941 w 236941"/>
                <a:gd name="connsiteY0" fmla="*/ 118471 h 111888"/>
                <a:gd name="connsiteX1" fmla="*/ 236941 w 236941"/>
                <a:gd name="connsiteY1" fmla="*/ 59235 h 111888"/>
                <a:gd name="connsiteX2" fmla="*/ 225094 w 236941"/>
                <a:gd name="connsiteY2" fmla="*/ 35541 h 111888"/>
                <a:gd name="connsiteX3" fmla="*/ 167175 w 236941"/>
                <a:gd name="connsiteY3" fmla="*/ 7898 h 111888"/>
                <a:gd name="connsiteX4" fmla="*/ 118471 w 236941"/>
                <a:gd name="connsiteY4" fmla="*/ 0 h 111888"/>
                <a:gd name="connsiteX5" fmla="*/ 69766 w 236941"/>
                <a:gd name="connsiteY5" fmla="*/ 7898 h 111888"/>
                <a:gd name="connsiteX6" fmla="*/ 11847 w 236941"/>
                <a:gd name="connsiteY6" fmla="*/ 35541 h 111888"/>
                <a:gd name="connsiteX7" fmla="*/ 0 w 236941"/>
                <a:gd name="connsiteY7" fmla="*/ 59235 h 111888"/>
                <a:gd name="connsiteX8" fmla="*/ 0 w 236941"/>
                <a:gd name="connsiteY8" fmla="*/ 118471 h 111888"/>
                <a:gd name="connsiteX9" fmla="*/ 236941 w 236941"/>
                <a:gd name="connsiteY9" fmla="*/ 118471 h 11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941" h="111888">
                  <a:moveTo>
                    <a:pt x="236941" y="118471"/>
                  </a:moveTo>
                  <a:lnTo>
                    <a:pt x="236941" y="59235"/>
                  </a:lnTo>
                  <a:cubicBezTo>
                    <a:pt x="236941" y="50021"/>
                    <a:pt x="232992" y="40807"/>
                    <a:pt x="225094" y="35541"/>
                  </a:cubicBezTo>
                  <a:cubicBezTo>
                    <a:pt x="209298" y="22378"/>
                    <a:pt x="188237" y="13163"/>
                    <a:pt x="167175" y="7898"/>
                  </a:cubicBezTo>
                  <a:cubicBezTo>
                    <a:pt x="152695" y="3949"/>
                    <a:pt x="135583" y="0"/>
                    <a:pt x="118471" y="0"/>
                  </a:cubicBezTo>
                  <a:cubicBezTo>
                    <a:pt x="102674" y="0"/>
                    <a:pt x="85562" y="2633"/>
                    <a:pt x="69766" y="7898"/>
                  </a:cubicBezTo>
                  <a:cubicBezTo>
                    <a:pt x="48705" y="13163"/>
                    <a:pt x="28959" y="23694"/>
                    <a:pt x="11847" y="35541"/>
                  </a:cubicBezTo>
                  <a:cubicBezTo>
                    <a:pt x="3949" y="42123"/>
                    <a:pt x="0" y="50021"/>
                    <a:pt x="0" y="59235"/>
                  </a:cubicBezTo>
                  <a:lnTo>
                    <a:pt x="0" y="118471"/>
                  </a:lnTo>
                  <a:lnTo>
                    <a:pt x="236941" y="118471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id="{6F0906DB-0B47-0B5C-7B3A-09916F488311}"/>
                </a:ext>
              </a:extLst>
            </p:cNvPr>
            <p:cNvSpPr/>
            <p:nvPr/>
          </p:nvSpPr>
          <p:spPr>
            <a:xfrm>
              <a:off x="10755018" y="3199804"/>
              <a:ext cx="118471" cy="118471"/>
            </a:xfrm>
            <a:custGeom>
              <a:avLst/>
              <a:gdLst>
                <a:gd name="connsiteX0" fmla="*/ 118471 w 118470"/>
                <a:gd name="connsiteY0" fmla="*/ 59235 h 118470"/>
                <a:gd name="connsiteX1" fmla="*/ 59235 w 118470"/>
                <a:gd name="connsiteY1" fmla="*/ 118471 h 118470"/>
                <a:gd name="connsiteX2" fmla="*/ 0 w 118470"/>
                <a:gd name="connsiteY2" fmla="*/ 59235 h 118470"/>
                <a:gd name="connsiteX3" fmla="*/ 59235 w 118470"/>
                <a:gd name="connsiteY3" fmla="*/ 0 h 118470"/>
                <a:gd name="connsiteX4" fmla="*/ 118471 w 118470"/>
                <a:gd name="connsiteY4" fmla="*/ 59235 h 11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0" h="118470">
                  <a:moveTo>
                    <a:pt x="118471" y="59235"/>
                  </a:moveTo>
                  <a:cubicBezTo>
                    <a:pt x="118471" y="91950"/>
                    <a:pt x="91950" y="118471"/>
                    <a:pt x="59235" y="118471"/>
                  </a:cubicBezTo>
                  <a:cubicBezTo>
                    <a:pt x="26521" y="118471"/>
                    <a:pt x="0" y="91950"/>
                    <a:pt x="0" y="59235"/>
                  </a:cubicBezTo>
                  <a:cubicBezTo>
                    <a:pt x="0" y="26521"/>
                    <a:pt x="26521" y="0"/>
                    <a:pt x="59235" y="0"/>
                  </a:cubicBezTo>
                  <a:cubicBezTo>
                    <a:pt x="91950" y="0"/>
                    <a:pt x="118471" y="26521"/>
                    <a:pt x="118471" y="59235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1">
              <a:extLst>
                <a:ext uri="{FF2B5EF4-FFF2-40B4-BE49-F238E27FC236}">
                  <a16:creationId xmlns:a16="http://schemas.microsoft.com/office/drawing/2014/main" id="{3CB432AE-4599-6D0B-6559-BC070510524C}"/>
                </a:ext>
              </a:extLst>
            </p:cNvPr>
            <p:cNvSpPr/>
            <p:nvPr/>
          </p:nvSpPr>
          <p:spPr>
            <a:xfrm>
              <a:off x="10876121" y="3241927"/>
              <a:ext cx="210614" cy="118471"/>
            </a:xfrm>
            <a:custGeom>
              <a:avLst/>
              <a:gdLst>
                <a:gd name="connsiteX0" fmla="*/ 202716 w 210614"/>
                <a:gd name="connsiteY0" fmla="*/ 35541 h 118470"/>
                <a:gd name="connsiteX1" fmla="*/ 144797 w 210614"/>
                <a:gd name="connsiteY1" fmla="*/ 7898 h 118470"/>
                <a:gd name="connsiteX2" fmla="*/ 96093 w 210614"/>
                <a:gd name="connsiteY2" fmla="*/ 0 h 118470"/>
                <a:gd name="connsiteX3" fmla="*/ 47388 w 210614"/>
                <a:gd name="connsiteY3" fmla="*/ 7898 h 118470"/>
                <a:gd name="connsiteX4" fmla="*/ 23694 w 210614"/>
                <a:gd name="connsiteY4" fmla="*/ 17112 h 118470"/>
                <a:gd name="connsiteX5" fmla="*/ 23694 w 210614"/>
                <a:gd name="connsiteY5" fmla="*/ 18429 h 118470"/>
                <a:gd name="connsiteX6" fmla="*/ 0 w 210614"/>
                <a:gd name="connsiteY6" fmla="*/ 76348 h 118470"/>
                <a:gd name="connsiteX7" fmla="*/ 60552 w 210614"/>
                <a:gd name="connsiteY7" fmla="*/ 106624 h 118470"/>
                <a:gd name="connsiteX8" fmla="*/ 71082 w 210614"/>
                <a:gd name="connsiteY8" fmla="*/ 118471 h 118470"/>
                <a:gd name="connsiteX9" fmla="*/ 214563 w 210614"/>
                <a:gd name="connsiteY9" fmla="*/ 118471 h 118470"/>
                <a:gd name="connsiteX10" fmla="*/ 214563 w 210614"/>
                <a:gd name="connsiteY10" fmla="*/ 59235 h 118470"/>
                <a:gd name="connsiteX11" fmla="*/ 202716 w 210614"/>
                <a:gd name="connsiteY11" fmla="*/ 35541 h 11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614" h="118470">
                  <a:moveTo>
                    <a:pt x="202716" y="35541"/>
                  </a:moveTo>
                  <a:cubicBezTo>
                    <a:pt x="186920" y="22378"/>
                    <a:pt x="165859" y="13163"/>
                    <a:pt x="144797" y="7898"/>
                  </a:cubicBezTo>
                  <a:cubicBezTo>
                    <a:pt x="130318" y="3949"/>
                    <a:pt x="113205" y="0"/>
                    <a:pt x="96093" y="0"/>
                  </a:cubicBezTo>
                  <a:cubicBezTo>
                    <a:pt x="80297" y="0"/>
                    <a:pt x="63184" y="2633"/>
                    <a:pt x="47388" y="7898"/>
                  </a:cubicBezTo>
                  <a:cubicBezTo>
                    <a:pt x="39490" y="10531"/>
                    <a:pt x="31592" y="13163"/>
                    <a:pt x="23694" y="17112"/>
                  </a:cubicBezTo>
                  <a:lnTo>
                    <a:pt x="23694" y="18429"/>
                  </a:lnTo>
                  <a:cubicBezTo>
                    <a:pt x="23694" y="40807"/>
                    <a:pt x="14480" y="61868"/>
                    <a:pt x="0" y="76348"/>
                  </a:cubicBezTo>
                  <a:cubicBezTo>
                    <a:pt x="25010" y="84246"/>
                    <a:pt x="44756" y="94776"/>
                    <a:pt x="60552" y="106624"/>
                  </a:cubicBezTo>
                  <a:cubicBezTo>
                    <a:pt x="64501" y="110573"/>
                    <a:pt x="68450" y="113205"/>
                    <a:pt x="71082" y="118471"/>
                  </a:cubicBezTo>
                  <a:lnTo>
                    <a:pt x="214563" y="118471"/>
                  </a:lnTo>
                  <a:lnTo>
                    <a:pt x="214563" y="59235"/>
                  </a:lnTo>
                  <a:cubicBezTo>
                    <a:pt x="214563" y="50021"/>
                    <a:pt x="210614" y="40807"/>
                    <a:pt x="202716" y="35541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B2C44241-5E1A-2F64-1C0A-EF1A85B9E57D}"/>
                </a:ext>
              </a:extLst>
            </p:cNvPr>
            <p:cNvSpPr/>
            <p:nvPr/>
          </p:nvSpPr>
          <p:spPr>
            <a:xfrm>
              <a:off x="10537822" y="3241927"/>
              <a:ext cx="210614" cy="118471"/>
            </a:xfrm>
            <a:custGeom>
              <a:avLst/>
              <a:gdLst>
                <a:gd name="connsiteX0" fmla="*/ 154012 w 210614"/>
                <a:gd name="connsiteY0" fmla="*/ 106624 h 118470"/>
                <a:gd name="connsiteX1" fmla="*/ 154012 w 210614"/>
                <a:gd name="connsiteY1" fmla="*/ 106624 h 118470"/>
                <a:gd name="connsiteX2" fmla="*/ 214563 w 210614"/>
                <a:gd name="connsiteY2" fmla="*/ 76348 h 118470"/>
                <a:gd name="connsiteX3" fmla="*/ 190869 w 210614"/>
                <a:gd name="connsiteY3" fmla="*/ 18429 h 118470"/>
                <a:gd name="connsiteX4" fmla="*/ 190869 w 210614"/>
                <a:gd name="connsiteY4" fmla="*/ 15796 h 118470"/>
                <a:gd name="connsiteX5" fmla="*/ 167175 w 210614"/>
                <a:gd name="connsiteY5" fmla="*/ 7898 h 118470"/>
                <a:gd name="connsiteX6" fmla="*/ 118471 w 210614"/>
                <a:gd name="connsiteY6" fmla="*/ 0 h 118470"/>
                <a:gd name="connsiteX7" fmla="*/ 69766 w 210614"/>
                <a:gd name="connsiteY7" fmla="*/ 7898 h 118470"/>
                <a:gd name="connsiteX8" fmla="*/ 11847 w 210614"/>
                <a:gd name="connsiteY8" fmla="*/ 35541 h 118470"/>
                <a:gd name="connsiteX9" fmla="*/ 0 w 210614"/>
                <a:gd name="connsiteY9" fmla="*/ 59235 h 118470"/>
                <a:gd name="connsiteX10" fmla="*/ 0 w 210614"/>
                <a:gd name="connsiteY10" fmla="*/ 118471 h 118470"/>
                <a:gd name="connsiteX11" fmla="*/ 142165 w 210614"/>
                <a:gd name="connsiteY11" fmla="*/ 118471 h 118470"/>
                <a:gd name="connsiteX12" fmla="*/ 154012 w 210614"/>
                <a:gd name="connsiteY12" fmla="*/ 106624 h 11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614" h="118470">
                  <a:moveTo>
                    <a:pt x="154012" y="106624"/>
                  </a:moveTo>
                  <a:lnTo>
                    <a:pt x="154012" y="106624"/>
                  </a:lnTo>
                  <a:cubicBezTo>
                    <a:pt x="172440" y="93460"/>
                    <a:pt x="193502" y="82929"/>
                    <a:pt x="214563" y="76348"/>
                  </a:cubicBezTo>
                  <a:cubicBezTo>
                    <a:pt x="200084" y="60552"/>
                    <a:pt x="190869" y="40807"/>
                    <a:pt x="190869" y="18429"/>
                  </a:cubicBezTo>
                  <a:cubicBezTo>
                    <a:pt x="190869" y="17112"/>
                    <a:pt x="190869" y="17112"/>
                    <a:pt x="190869" y="15796"/>
                  </a:cubicBezTo>
                  <a:cubicBezTo>
                    <a:pt x="182971" y="13163"/>
                    <a:pt x="175073" y="9214"/>
                    <a:pt x="167175" y="7898"/>
                  </a:cubicBezTo>
                  <a:cubicBezTo>
                    <a:pt x="152695" y="3949"/>
                    <a:pt x="135583" y="0"/>
                    <a:pt x="118471" y="0"/>
                  </a:cubicBezTo>
                  <a:cubicBezTo>
                    <a:pt x="102674" y="0"/>
                    <a:pt x="85562" y="2633"/>
                    <a:pt x="69766" y="7898"/>
                  </a:cubicBezTo>
                  <a:cubicBezTo>
                    <a:pt x="48705" y="14480"/>
                    <a:pt x="28959" y="23694"/>
                    <a:pt x="11847" y="35541"/>
                  </a:cubicBezTo>
                  <a:cubicBezTo>
                    <a:pt x="3949" y="40807"/>
                    <a:pt x="0" y="50021"/>
                    <a:pt x="0" y="59235"/>
                  </a:cubicBezTo>
                  <a:lnTo>
                    <a:pt x="0" y="118471"/>
                  </a:lnTo>
                  <a:lnTo>
                    <a:pt x="142165" y="118471"/>
                  </a:lnTo>
                  <a:cubicBezTo>
                    <a:pt x="146114" y="113205"/>
                    <a:pt x="148746" y="110573"/>
                    <a:pt x="154012" y="106624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Graphic 90" descr="Puzzle">
            <a:extLst>
              <a:ext uri="{FF2B5EF4-FFF2-40B4-BE49-F238E27FC236}">
                <a16:creationId xmlns:a16="http://schemas.microsoft.com/office/drawing/2014/main" id="{74DFA281-0C7D-6AC9-C9D6-A04FA0E1D4A5}"/>
              </a:ext>
            </a:extLst>
          </p:cNvPr>
          <p:cNvSpPr/>
          <p:nvPr/>
        </p:nvSpPr>
        <p:spPr>
          <a:xfrm>
            <a:off x="3140740" y="4322331"/>
            <a:ext cx="494210" cy="494210"/>
          </a:xfrm>
          <a:custGeom>
            <a:avLst/>
            <a:gdLst>
              <a:gd name="connsiteX0" fmla="*/ 340274 w 526535"/>
              <a:gd name="connsiteY0" fmla="*/ 399509 h 526535"/>
              <a:gd name="connsiteX1" fmla="*/ 311973 w 526535"/>
              <a:gd name="connsiteY1" fmla="*/ 312631 h 526535"/>
              <a:gd name="connsiteX2" fmla="*/ 316580 w 526535"/>
              <a:gd name="connsiteY2" fmla="*/ 308023 h 526535"/>
              <a:gd name="connsiteX3" fmla="*/ 404774 w 526535"/>
              <a:gd name="connsiteY3" fmla="*/ 335008 h 526535"/>
              <a:gd name="connsiteX4" fmla="*/ 451504 w 526535"/>
              <a:gd name="connsiteY4" fmla="*/ 372524 h 526535"/>
              <a:gd name="connsiteX5" fmla="*/ 526536 w 526535"/>
              <a:gd name="connsiteY5" fmla="*/ 297493 h 526535"/>
              <a:gd name="connsiteX6" fmla="*/ 414647 w 526535"/>
              <a:gd name="connsiteY6" fmla="*/ 185604 h 526535"/>
              <a:gd name="connsiteX7" fmla="*/ 452163 w 526535"/>
              <a:gd name="connsiteY7" fmla="*/ 138874 h 526535"/>
              <a:gd name="connsiteX8" fmla="*/ 479148 w 526535"/>
              <a:gd name="connsiteY8" fmla="*/ 50679 h 526535"/>
              <a:gd name="connsiteX9" fmla="*/ 474540 w 526535"/>
              <a:gd name="connsiteY9" fmla="*/ 46072 h 526535"/>
              <a:gd name="connsiteX10" fmla="*/ 387662 w 526535"/>
              <a:gd name="connsiteY10" fmla="*/ 74373 h 526535"/>
              <a:gd name="connsiteX11" fmla="*/ 340932 w 526535"/>
              <a:gd name="connsiteY11" fmla="*/ 111889 h 526535"/>
              <a:gd name="connsiteX12" fmla="*/ 229043 w 526535"/>
              <a:gd name="connsiteY12" fmla="*/ 0 h 526535"/>
              <a:gd name="connsiteX13" fmla="*/ 153354 w 526535"/>
              <a:gd name="connsiteY13" fmla="*/ 75031 h 526535"/>
              <a:gd name="connsiteX14" fmla="*/ 190869 w 526535"/>
              <a:gd name="connsiteY14" fmla="*/ 121761 h 526535"/>
              <a:gd name="connsiteX15" fmla="*/ 219171 w 526535"/>
              <a:gd name="connsiteY15" fmla="*/ 208640 h 526535"/>
              <a:gd name="connsiteX16" fmla="*/ 214563 w 526535"/>
              <a:gd name="connsiteY16" fmla="*/ 213247 h 526535"/>
              <a:gd name="connsiteX17" fmla="*/ 126369 w 526535"/>
              <a:gd name="connsiteY17" fmla="*/ 186262 h 526535"/>
              <a:gd name="connsiteX18" fmla="*/ 79639 w 526535"/>
              <a:gd name="connsiteY18" fmla="*/ 148746 h 526535"/>
              <a:gd name="connsiteX19" fmla="*/ 0 w 526535"/>
              <a:gd name="connsiteY19" fmla="*/ 229043 h 526535"/>
              <a:gd name="connsiteX20" fmla="*/ 111889 w 526535"/>
              <a:gd name="connsiteY20" fmla="*/ 340932 h 526535"/>
              <a:gd name="connsiteX21" fmla="*/ 74373 w 526535"/>
              <a:gd name="connsiteY21" fmla="*/ 387662 h 526535"/>
              <a:gd name="connsiteX22" fmla="*/ 47388 w 526535"/>
              <a:gd name="connsiteY22" fmla="*/ 475857 h 526535"/>
              <a:gd name="connsiteX23" fmla="*/ 51995 w 526535"/>
              <a:gd name="connsiteY23" fmla="*/ 480464 h 526535"/>
              <a:gd name="connsiteX24" fmla="*/ 138874 w 526535"/>
              <a:gd name="connsiteY24" fmla="*/ 452163 h 526535"/>
              <a:gd name="connsiteX25" fmla="*/ 185604 w 526535"/>
              <a:gd name="connsiteY25" fmla="*/ 414647 h 526535"/>
              <a:gd name="connsiteX26" fmla="*/ 297493 w 526535"/>
              <a:gd name="connsiteY26" fmla="*/ 526536 h 526535"/>
              <a:gd name="connsiteX27" fmla="*/ 377789 w 526535"/>
              <a:gd name="connsiteY27" fmla="*/ 446239 h 526535"/>
              <a:gd name="connsiteX28" fmla="*/ 340274 w 526535"/>
              <a:gd name="connsiteY28" fmla="*/ 399509 h 52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6535" h="526535">
                <a:moveTo>
                  <a:pt x="340274" y="399509"/>
                </a:moveTo>
                <a:cubicBezTo>
                  <a:pt x="296835" y="400825"/>
                  <a:pt x="281039" y="344881"/>
                  <a:pt x="311973" y="312631"/>
                </a:cubicBezTo>
                <a:lnTo>
                  <a:pt x="316580" y="308023"/>
                </a:lnTo>
                <a:cubicBezTo>
                  <a:pt x="348830" y="277089"/>
                  <a:pt x="406091" y="291569"/>
                  <a:pt x="404774" y="335008"/>
                </a:cubicBezTo>
                <a:cubicBezTo>
                  <a:pt x="404116" y="360019"/>
                  <a:pt x="433734" y="390295"/>
                  <a:pt x="451504" y="372524"/>
                </a:cubicBezTo>
                <a:lnTo>
                  <a:pt x="526536" y="297493"/>
                </a:lnTo>
                <a:lnTo>
                  <a:pt x="414647" y="185604"/>
                </a:lnTo>
                <a:cubicBezTo>
                  <a:pt x="396876" y="167833"/>
                  <a:pt x="427152" y="138216"/>
                  <a:pt x="452163" y="138874"/>
                </a:cubicBezTo>
                <a:cubicBezTo>
                  <a:pt x="495602" y="140190"/>
                  <a:pt x="510082" y="82929"/>
                  <a:pt x="479148" y="50679"/>
                </a:cubicBezTo>
                <a:lnTo>
                  <a:pt x="474540" y="46072"/>
                </a:lnTo>
                <a:cubicBezTo>
                  <a:pt x="442290" y="15138"/>
                  <a:pt x="386346" y="30934"/>
                  <a:pt x="387662" y="74373"/>
                </a:cubicBezTo>
                <a:cubicBezTo>
                  <a:pt x="388320" y="99384"/>
                  <a:pt x="358703" y="129659"/>
                  <a:pt x="340932" y="111889"/>
                </a:cubicBezTo>
                <a:lnTo>
                  <a:pt x="229043" y="0"/>
                </a:lnTo>
                <a:lnTo>
                  <a:pt x="153354" y="75031"/>
                </a:lnTo>
                <a:cubicBezTo>
                  <a:pt x="135583" y="92802"/>
                  <a:pt x="165859" y="122420"/>
                  <a:pt x="190869" y="121761"/>
                </a:cubicBezTo>
                <a:cubicBezTo>
                  <a:pt x="234308" y="120445"/>
                  <a:pt x="250105" y="176390"/>
                  <a:pt x="219171" y="208640"/>
                </a:cubicBezTo>
                <a:lnTo>
                  <a:pt x="214563" y="213247"/>
                </a:lnTo>
                <a:cubicBezTo>
                  <a:pt x="182313" y="244181"/>
                  <a:pt x="125052" y="229701"/>
                  <a:pt x="126369" y="186262"/>
                </a:cubicBezTo>
                <a:cubicBezTo>
                  <a:pt x="127027" y="161252"/>
                  <a:pt x="97409" y="130976"/>
                  <a:pt x="79639" y="148746"/>
                </a:cubicBezTo>
                <a:lnTo>
                  <a:pt x="0" y="229043"/>
                </a:lnTo>
                <a:lnTo>
                  <a:pt x="111889" y="340932"/>
                </a:lnTo>
                <a:cubicBezTo>
                  <a:pt x="129659" y="358703"/>
                  <a:pt x="99384" y="388320"/>
                  <a:pt x="74373" y="387662"/>
                </a:cubicBezTo>
                <a:cubicBezTo>
                  <a:pt x="30934" y="386346"/>
                  <a:pt x="16454" y="443606"/>
                  <a:pt x="47388" y="475857"/>
                </a:cubicBezTo>
                <a:lnTo>
                  <a:pt x="51995" y="480464"/>
                </a:lnTo>
                <a:cubicBezTo>
                  <a:pt x="84246" y="511398"/>
                  <a:pt x="140190" y="495602"/>
                  <a:pt x="138874" y="452163"/>
                </a:cubicBezTo>
                <a:cubicBezTo>
                  <a:pt x="138216" y="427152"/>
                  <a:pt x="167833" y="396876"/>
                  <a:pt x="185604" y="414647"/>
                </a:cubicBezTo>
                <a:lnTo>
                  <a:pt x="297493" y="526536"/>
                </a:lnTo>
                <a:lnTo>
                  <a:pt x="377789" y="446239"/>
                </a:lnTo>
                <a:cubicBezTo>
                  <a:pt x="395560" y="428469"/>
                  <a:pt x="365942" y="398851"/>
                  <a:pt x="340274" y="3995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548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aphic 91" descr="Lightbulb">
            <a:extLst>
              <a:ext uri="{FF2B5EF4-FFF2-40B4-BE49-F238E27FC236}">
                <a16:creationId xmlns:a16="http://schemas.microsoft.com/office/drawing/2014/main" id="{F56F7790-DFB6-C1E1-2CB5-7E6AF1683171}"/>
              </a:ext>
            </a:extLst>
          </p:cNvPr>
          <p:cNvGrpSpPr/>
          <p:nvPr/>
        </p:nvGrpSpPr>
        <p:grpSpPr>
          <a:xfrm>
            <a:off x="5693444" y="4309482"/>
            <a:ext cx="321236" cy="518927"/>
            <a:chOff x="1474359" y="5406919"/>
            <a:chExt cx="342248" cy="552863"/>
          </a:xfrm>
          <a:solidFill>
            <a:schemeClr val="bg1"/>
          </a:solidFill>
        </p:grpSpPr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CFACA047-7D5B-FE8D-7AFB-F151B267B04A}"/>
                </a:ext>
              </a:extLst>
            </p:cNvPr>
            <p:cNvSpPr/>
            <p:nvPr/>
          </p:nvSpPr>
          <p:spPr>
            <a:xfrm>
              <a:off x="1559921" y="5788658"/>
              <a:ext cx="171124" cy="39490"/>
            </a:xfrm>
            <a:custGeom>
              <a:avLst/>
              <a:gdLst>
                <a:gd name="connsiteX0" fmla="*/ 19745 w 171124"/>
                <a:gd name="connsiteY0" fmla="*/ 0 h 39490"/>
                <a:gd name="connsiteX1" fmla="*/ 151379 w 171124"/>
                <a:gd name="connsiteY1" fmla="*/ 0 h 39490"/>
                <a:gd name="connsiteX2" fmla="*/ 171124 w 171124"/>
                <a:gd name="connsiteY2" fmla="*/ 19745 h 39490"/>
                <a:gd name="connsiteX3" fmla="*/ 151379 w 171124"/>
                <a:gd name="connsiteY3" fmla="*/ 39490 h 39490"/>
                <a:gd name="connsiteX4" fmla="*/ 19745 w 171124"/>
                <a:gd name="connsiteY4" fmla="*/ 39490 h 39490"/>
                <a:gd name="connsiteX5" fmla="*/ 0 w 171124"/>
                <a:gd name="connsiteY5" fmla="*/ 19745 h 39490"/>
                <a:gd name="connsiteX6" fmla="*/ 19745 w 171124"/>
                <a:gd name="connsiteY6" fmla="*/ 0 h 3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24" h="39490">
                  <a:moveTo>
                    <a:pt x="19745" y="0"/>
                  </a:moveTo>
                  <a:lnTo>
                    <a:pt x="151379" y="0"/>
                  </a:lnTo>
                  <a:cubicBezTo>
                    <a:pt x="162568" y="0"/>
                    <a:pt x="171124" y="8556"/>
                    <a:pt x="171124" y="19745"/>
                  </a:cubicBezTo>
                  <a:cubicBezTo>
                    <a:pt x="171124" y="30934"/>
                    <a:pt x="162568" y="39490"/>
                    <a:pt x="151379" y="39490"/>
                  </a:cubicBezTo>
                  <a:lnTo>
                    <a:pt x="19745" y="39490"/>
                  </a:lnTo>
                  <a:cubicBezTo>
                    <a:pt x="8556" y="39490"/>
                    <a:pt x="0" y="30934"/>
                    <a:pt x="0" y="19745"/>
                  </a:cubicBezTo>
                  <a:cubicBezTo>
                    <a:pt x="0" y="8556"/>
                    <a:pt x="8556" y="0"/>
                    <a:pt x="19745" y="0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19422E81-9AD0-A4EC-D8E1-20098B4F72A6}"/>
                </a:ext>
              </a:extLst>
            </p:cNvPr>
            <p:cNvSpPr/>
            <p:nvPr/>
          </p:nvSpPr>
          <p:spPr>
            <a:xfrm>
              <a:off x="1559921" y="5854475"/>
              <a:ext cx="171124" cy="39490"/>
            </a:xfrm>
            <a:custGeom>
              <a:avLst/>
              <a:gdLst>
                <a:gd name="connsiteX0" fmla="*/ 19745 w 171124"/>
                <a:gd name="connsiteY0" fmla="*/ 0 h 39490"/>
                <a:gd name="connsiteX1" fmla="*/ 151379 w 171124"/>
                <a:gd name="connsiteY1" fmla="*/ 0 h 39490"/>
                <a:gd name="connsiteX2" fmla="*/ 171124 w 171124"/>
                <a:gd name="connsiteY2" fmla="*/ 19745 h 39490"/>
                <a:gd name="connsiteX3" fmla="*/ 151379 w 171124"/>
                <a:gd name="connsiteY3" fmla="*/ 39490 h 39490"/>
                <a:gd name="connsiteX4" fmla="*/ 19745 w 171124"/>
                <a:gd name="connsiteY4" fmla="*/ 39490 h 39490"/>
                <a:gd name="connsiteX5" fmla="*/ 0 w 171124"/>
                <a:gd name="connsiteY5" fmla="*/ 19745 h 39490"/>
                <a:gd name="connsiteX6" fmla="*/ 19745 w 171124"/>
                <a:gd name="connsiteY6" fmla="*/ 0 h 3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24" h="39490">
                  <a:moveTo>
                    <a:pt x="19745" y="0"/>
                  </a:moveTo>
                  <a:lnTo>
                    <a:pt x="151379" y="0"/>
                  </a:lnTo>
                  <a:cubicBezTo>
                    <a:pt x="162568" y="0"/>
                    <a:pt x="171124" y="8556"/>
                    <a:pt x="171124" y="19745"/>
                  </a:cubicBezTo>
                  <a:cubicBezTo>
                    <a:pt x="171124" y="30934"/>
                    <a:pt x="162568" y="39490"/>
                    <a:pt x="151379" y="39490"/>
                  </a:cubicBezTo>
                  <a:lnTo>
                    <a:pt x="19745" y="39490"/>
                  </a:lnTo>
                  <a:cubicBezTo>
                    <a:pt x="8556" y="39490"/>
                    <a:pt x="0" y="30934"/>
                    <a:pt x="0" y="19745"/>
                  </a:cubicBezTo>
                  <a:cubicBezTo>
                    <a:pt x="0" y="8556"/>
                    <a:pt x="8556" y="0"/>
                    <a:pt x="19745" y="0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EFDF44FD-352F-A5EE-CF6F-8DA530626906}"/>
                </a:ext>
              </a:extLst>
            </p:cNvPr>
            <p:cNvSpPr/>
            <p:nvPr/>
          </p:nvSpPr>
          <p:spPr>
            <a:xfrm>
              <a:off x="1602702" y="5920292"/>
              <a:ext cx="85562" cy="39490"/>
            </a:xfrm>
            <a:custGeom>
              <a:avLst/>
              <a:gdLst>
                <a:gd name="connsiteX0" fmla="*/ 0 w 85562"/>
                <a:gd name="connsiteY0" fmla="*/ 0 h 39490"/>
                <a:gd name="connsiteX1" fmla="*/ 42781 w 85562"/>
                <a:gd name="connsiteY1" fmla="*/ 39490 h 39490"/>
                <a:gd name="connsiteX2" fmla="*/ 85562 w 85562"/>
                <a:gd name="connsiteY2" fmla="*/ 0 h 39490"/>
                <a:gd name="connsiteX3" fmla="*/ 0 w 85562"/>
                <a:gd name="connsiteY3" fmla="*/ 0 h 3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62" h="39490">
                  <a:moveTo>
                    <a:pt x="0" y="0"/>
                  </a:moveTo>
                  <a:cubicBezTo>
                    <a:pt x="1975" y="22378"/>
                    <a:pt x="20403" y="39490"/>
                    <a:pt x="42781" y="39490"/>
                  </a:cubicBezTo>
                  <a:cubicBezTo>
                    <a:pt x="65159" y="39490"/>
                    <a:pt x="83588" y="22378"/>
                    <a:pt x="8556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6B0B598B-9337-F48A-9672-4FA4B297C3E8}"/>
                </a:ext>
              </a:extLst>
            </p:cNvPr>
            <p:cNvSpPr/>
            <p:nvPr/>
          </p:nvSpPr>
          <p:spPr>
            <a:xfrm>
              <a:off x="1474359" y="5406919"/>
              <a:ext cx="342248" cy="355412"/>
            </a:xfrm>
            <a:custGeom>
              <a:avLst/>
              <a:gdLst>
                <a:gd name="connsiteX0" fmla="*/ 171124 w 342248"/>
                <a:gd name="connsiteY0" fmla="*/ 0 h 355411"/>
                <a:gd name="connsiteX1" fmla="*/ 171124 w 342248"/>
                <a:gd name="connsiteY1" fmla="*/ 0 h 355411"/>
                <a:gd name="connsiteX2" fmla="*/ 171124 w 342248"/>
                <a:gd name="connsiteY2" fmla="*/ 0 h 355411"/>
                <a:gd name="connsiteX3" fmla="*/ 0 w 342248"/>
                <a:gd name="connsiteY3" fmla="*/ 169150 h 355411"/>
                <a:gd name="connsiteX4" fmla="*/ 0 w 342248"/>
                <a:gd name="connsiteY4" fmla="*/ 175073 h 355411"/>
                <a:gd name="connsiteX5" fmla="*/ 11847 w 342248"/>
                <a:gd name="connsiteY5" fmla="*/ 234308 h 355411"/>
                <a:gd name="connsiteX6" fmla="*/ 41465 w 342248"/>
                <a:gd name="connsiteY6" fmla="*/ 283013 h 355411"/>
                <a:gd name="connsiteX7" fmla="*/ 81613 w 342248"/>
                <a:gd name="connsiteY7" fmla="*/ 348172 h 355411"/>
                <a:gd name="connsiteX8" fmla="*/ 93460 w 342248"/>
                <a:gd name="connsiteY8" fmla="*/ 355412 h 355411"/>
                <a:gd name="connsiteX9" fmla="*/ 248788 w 342248"/>
                <a:gd name="connsiteY9" fmla="*/ 355412 h 355411"/>
                <a:gd name="connsiteX10" fmla="*/ 260635 w 342248"/>
                <a:gd name="connsiteY10" fmla="*/ 348172 h 355411"/>
                <a:gd name="connsiteX11" fmla="*/ 300784 w 342248"/>
                <a:gd name="connsiteY11" fmla="*/ 283013 h 355411"/>
                <a:gd name="connsiteX12" fmla="*/ 330401 w 342248"/>
                <a:gd name="connsiteY12" fmla="*/ 234308 h 355411"/>
                <a:gd name="connsiteX13" fmla="*/ 342248 w 342248"/>
                <a:gd name="connsiteY13" fmla="*/ 175073 h 355411"/>
                <a:gd name="connsiteX14" fmla="*/ 342248 w 342248"/>
                <a:gd name="connsiteY14" fmla="*/ 169150 h 355411"/>
                <a:gd name="connsiteX15" fmla="*/ 171124 w 342248"/>
                <a:gd name="connsiteY15" fmla="*/ 0 h 355411"/>
                <a:gd name="connsiteX16" fmla="*/ 302758 w 342248"/>
                <a:gd name="connsiteY16" fmla="*/ 174415 h 355411"/>
                <a:gd name="connsiteX17" fmla="*/ 293544 w 342248"/>
                <a:gd name="connsiteY17" fmla="*/ 220487 h 355411"/>
                <a:gd name="connsiteX18" fmla="*/ 271166 w 342248"/>
                <a:gd name="connsiteY18" fmla="*/ 256686 h 355411"/>
                <a:gd name="connsiteX19" fmla="*/ 232992 w 342248"/>
                <a:gd name="connsiteY19" fmla="*/ 315922 h 355411"/>
                <a:gd name="connsiteX20" fmla="*/ 171124 w 342248"/>
                <a:gd name="connsiteY20" fmla="*/ 315922 h 355411"/>
                <a:gd name="connsiteX21" fmla="*/ 109914 w 342248"/>
                <a:gd name="connsiteY21" fmla="*/ 315922 h 355411"/>
                <a:gd name="connsiteX22" fmla="*/ 71741 w 342248"/>
                <a:gd name="connsiteY22" fmla="*/ 256686 h 355411"/>
                <a:gd name="connsiteX23" fmla="*/ 49363 w 342248"/>
                <a:gd name="connsiteY23" fmla="*/ 220487 h 355411"/>
                <a:gd name="connsiteX24" fmla="*/ 40148 w 342248"/>
                <a:gd name="connsiteY24" fmla="*/ 174415 h 355411"/>
                <a:gd name="connsiteX25" fmla="*/ 40148 w 342248"/>
                <a:gd name="connsiteY25" fmla="*/ 169150 h 355411"/>
                <a:gd name="connsiteX26" fmla="*/ 171782 w 342248"/>
                <a:gd name="connsiteY26" fmla="*/ 38832 h 355411"/>
                <a:gd name="connsiteX27" fmla="*/ 171782 w 342248"/>
                <a:gd name="connsiteY27" fmla="*/ 38832 h 355411"/>
                <a:gd name="connsiteX28" fmla="*/ 171782 w 342248"/>
                <a:gd name="connsiteY28" fmla="*/ 38832 h 355411"/>
                <a:gd name="connsiteX29" fmla="*/ 171782 w 342248"/>
                <a:gd name="connsiteY29" fmla="*/ 38832 h 355411"/>
                <a:gd name="connsiteX30" fmla="*/ 171782 w 342248"/>
                <a:gd name="connsiteY30" fmla="*/ 38832 h 355411"/>
                <a:gd name="connsiteX31" fmla="*/ 171782 w 342248"/>
                <a:gd name="connsiteY31" fmla="*/ 38832 h 355411"/>
                <a:gd name="connsiteX32" fmla="*/ 171782 w 342248"/>
                <a:gd name="connsiteY32" fmla="*/ 38832 h 355411"/>
                <a:gd name="connsiteX33" fmla="*/ 303416 w 342248"/>
                <a:gd name="connsiteY33" fmla="*/ 169150 h 355411"/>
                <a:gd name="connsiteX34" fmla="*/ 303416 w 342248"/>
                <a:gd name="connsiteY34" fmla="*/ 174415 h 3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248" h="355411">
                  <a:moveTo>
                    <a:pt x="171124" y="0"/>
                  </a:moveTo>
                  <a:cubicBezTo>
                    <a:pt x="171124" y="0"/>
                    <a:pt x="171124" y="0"/>
                    <a:pt x="171124" y="0"/>
                  </a:cubicBezTo>
                  <a:cubicBezTo>
                    <a:pt x="171124" y="0"/>
                    <a:pt x="171124" y="0"/>
                    <a:pt x="171124" y="0"/>
                  </a:cubicBezTo>
                  <a:cubicBezTo>
                    <a:pt x="77664" y="658"/>
                    <a:pt x="1975" y="75690"/>
                    <a:pt x="0" y="169150"/>
                  </a:cubicBezTo>
                  <a:lnTo>
                    <a:pt x="0" y="175073"/>
                  </a:lnTo>
                  <a:cubicBezTo>
                    <a:pt x="658" y="195476"/>
                    <a:pt x="4607" y="215222"/>
                    <a:pt x="11847" y="234308"/>
                  </a:cubicBezTo>
                  <a:cubicBezTo>
                    <a:pt x="19087" y="252079"/>
                    <a:pt x="28959" y="268533"/>
                    <a:pt x="41465" y="283013"/>
                  </a:cubicBezTo>
                  <a:cubicBezTo>
                    <a:pt x="57261" y="300125"/>
                    <a:pt x="74373" y="333692"/>
                    <a:pt x="81613" y="348172"/>
                  </a:cubicBezTo>
                  <a:cubicBezTo>
                    <a:pt x="83588" y="352779"/>
                    <a:pt x="88195" y="355412"/>
                    <a:pt x="93460" y="355412"/>
                  </a:cubicBezTo>
                  <a:lnTo>
                    <a:pt x="248788" y="355412"/>
                  </a:lnTo>
                  <a:cubicBezTo>
                    <a:pt x="254054" y="355412"/>
                    <a:pt x="258661" y="352779"/>
                    <a:pt x="260635" y="348172"/>
                  </a:cubicBezTo>
                  <a:cubicBezTo>
                    <a:pt x="267875" y="333692"/>
                    <a:pt x="284988" y="300125"/>
                    <a:pt x="300784" y="283013"/>
                  </a:cubicBezTo>
                  <a:cubicBezTo>
                    <a:pt x="313289" y="268533"/>
                    <a:pt x="323820" y="252079"/>
                    <a:pt x="330401" y="234308"/>
                  </a:cubicBezTo>
                  <a:cubicBezTo>
                    <a:pt x="337641" y="215222"/>
                    <a:pt x="341590" y="195476"/>
                    <a:pt x="342248" y="175073"/>
                  </a:cubicBezTo>
                  <a:lnTo>
                    <a:pt x="342248" y="169150"/>
                  </a:lnTo>
                  <a:cubicBezTo>
                    <a:pt x="340274" y="75690"/>
                    <a:pt x="264584" y="658"/>
                    <a:pt x="171124" y="0"/>
                  </a:cubicBezTo>
                  <a:close/>
                  <a:moveTo>
                    <a:pt x="302758" y="174415"/>
                  </a:moveTo>
                  <a:cubicBezTo>
                    <a:pt x="302100" y="190211"/>
                    <a:pt x="298809" y="206007"/>
                    <a:pt x="293544" y="220487"/>
                  </a:cubicBezTo>
                  <a:cubicBezTo>
                    <a:pt x="288278" y="233650"/>
                    <a:pt x="281038" y="246156"/>
                    <a:pt x="271166" y="256686"/>
                  </a:cubicBezTo>
                  <a:cubicBezTo>
                    <a:pt x="256028" y="275115"/>
                    <a:pt x="242865" y="294860"/>
                    <a:pt x="232992" y="315922"/>
                  </a:cubicBezTo>
                  <a:lnTo>
                    <a:pt x="171124" y="315922"/>
                  </a:lnTo>
                  <a:lnTo>
                    <a:pt x="109914" y="315922"/>
                  </a:lnTo>
                  <a:cubicBezTo>
                    <a:pt x="99384" y="294860"/>
                    <a:pt x="86220" y="275115"/>
                    <a:pt x="71741" y="256686"/>
                  </a:cubicBezTo>
                  <a:cubicBezTo>
                    <a:pt x="62526" y="246156"/>
                    <a:pt x="54628" y="233650"/>
                    <a:pt x="49363" y="220487"/>
                  </a:cubicBezTo>
                  <a:cubicBezTo>
                    <a:pt x="43439" y="206007"/>
                    <a:pt x="40807" y="190211"/>
                    <a:pt x="40148" y="174415"/>
                  </a:cubicBezTo>
                  <a:lnTo>
                    <a:pt x="40148" y="169150"/>
                  </a:lnTo>
                  <a:cubicBezTo>
                    <a:pt x="41465" y="97409"/>
                    <a:pt x="100042" y="39490"/>
                    <a:pt x="171782" y="38832"/>
                  </a:cubicBezTo>
                  <a:lnTo>
                    <a:pt x="171782" y="38832"/>
                  </a:lnTo>
                  <a:lnTo>
                    <a:pt x="171782" y="38832"/>
                  </a:lnTo>
                  <a:cubicBezTo>
                    <a:pt x="171782" y="38832"/>
                    <a:pt x="171782" y="38832"/>
                    <a:pt x="171782" y="38832"/>
                  </a:cubicBezTo>
                  <a:cubicBezTo>
                    <a:pt x="171782" y="38832"/>
                    <a:pt x="171782" y="38832"/>
                    <a:pt x="171782" y="38832"/>
                  </a:cubicBezTo>
                  <a:lnTo>
                    <a:pt x="171782" y="38832"/>
                  </a:lnTo>
                  <a:lnTo>
                    <a:pt x="171782" y="38832"/>
                  </a:lnTo>
                  <a:cubicBezTo>
                    <a:pt x="243523" y="39490"/>
                    <a:pt x="302100" y="96751"/>
                    <a:pt x="303416" y="169150"/>
                  </a:cubicBezTo>
                  <a:lnTo>
                    <a:pt x="303416" y="174415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aphic 92" descr="Rocket">
            <a:extLst>
              <a:ext uri="{FF2B5EF4-FFF2-40B4-BE49-F238E27FC236}">
                <a16:creationId xmlns:a16="http://schemas.microsoft.com/office/drawing/2014/main" id="{FC41220E-133B-4479-486D-9FCC7E9DE99A}"/>
              </a:ext>
            </a:extLst>
          </p:cNvPr>
          <p:cNvGrpSpPr/>
          <p:nvPr/>
        </p:nvGrpSpPr>
        <p:grpSpPr>
          <a:xfrm>
            <a:off x="3081959" y="2332976"/>
            <a:ext cx="495407" cy="495010"/>
            <a:chOff x="1389597" y="2848958"/>
            <a:chExt cx="527809" cy="52738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2058360F-5F78-64EA-1804-0A143427A1C7}"/>
                </a:ext>
              </a:extLst>
            </p:cNvPr>
            <p:cNvSpPr/>
            <p:nvPr/>
          </p:nvSpPr>
          <p:spPr>
            <a:xfrm>
              <a:off x="1798935" y="2848958"/>
              <a:ext cx="118471" cy="111889"/>
            </a:xfrm>
            <a:custGeom>
              <a:avLst/>
              <a:gdLst>
                <a:gd name="connsiteX0" fmla="*/ 117812 w 118470"/>
                <a:gd name="connsiteY0" fmla="*/ 3484 h 111888"/>
                <a:gd name="connsiteX1" fmla="*/ 0 w 118470"/>
                <a:gd name="connsiteY1" fmla="*/ 17964 h 111888"/>
                <a:gd name="connsiteX2" fmla="*/ 53970 w 118470"/>
                <a:gd name="connsiteY2" fmla="*/ 60745 h 111888"/>
                <a:gd name="connsiteX3" fmla="*/ 97409 w 118470"/>
                <a:gd name="connsiteY3" fmla="*/ 116031 h 111888"/>
                <a:gd name="connsiteX4" fmla="*/ 117812 w 118470"/>
                <a:gd name="connsiteY4" fmla="*/ 3484 h 11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0" h="111888">
                  <a:moveTo>
                    <a:pt x="117812" y="3484"/>
                  </a:moveTo>
                  <a:cubicBezTo>
                    <a:pt x="108598" y="-5730"/>
                    <a:pt x="49363" y="4801"/>
                    <a:pt x="0" y="17964"/>
                  </a:cubicBezTo>
                  <a:cubicBezTo>
                    <a:pt x="17771" y="28495"/>
                    <a:pt x="36199" y="42974"/>
                    <a:pt x="53970" y="60745"/>
                  </a:cubicBezTo>
                  <a:cubicBezTo>
                    <a:pt x="72399" y="79174"/>
                    <a:pt x="86878" y="97602"/>
                    <a:pt x="97409" y="116031"/>
                  </a:cubicBezTo>
                  <a:cubicBezTo>
                    <a:pt x="110572" y="65352"/>
                    <a:pt x="127685" y="12699"/>
                    <a:pt x="117812" y="3484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A3AFC3C1-4350-1A67-F697-5B85D7F5F222}"/>
                </a:ext>
              </a:extLst>
            </p:cNvPr>
            <p:cNvSpPr/>
            <p:nvPr/>
          </p:nvSpPr>
          <p:spPr>
            <a:xfrm>
              <a:off x="1389597" y="3029901"/>
              <a:ext cx="157961" cy="151379"/>
            </a:xfrm>
            <a:custGeom>
              <a:avLst/>
              <a:gdLst>
                <a:gd name="connsiteX0" fmla="*/ 160549 w 157960"/>
                <a:gd name="connsiteY0" fmla="*/ 10120 h 151379"/>
                <a:gd name="connsiteX1" fmla="*/ 138171 w 157960"/>
                <a:gd name="connsiteY1" fmla="*/ 1563 h 151379"/>
                <a:gd name="connsiteX2" fmla="*/ 111844 w 157960"/>
                <a:gd name="connsiteY2" fmla="*/ 6829 h 151379"/>
                <a:gd name="connsiteX3" fmla="*/ 7195 w 157960"/>
                <a:gd name="connsiteY3" fmla="*/ 111478 h 151379"/>
                <a:gd name="connsiteX4" fmla="*/ 29573 w 157960"/>
                <a:gd name="connsiteY4" fmla="*/ 152942 h 151379"/>
                <a:gd name="connsiteX5" fmla="*/ 117110 w 157960"/>
                <a:gd name="connsiteY5" fmla="*/ 133197 h 151379"/>
                <a:gd name="connsiteX6" fmla="*/ 160549 w 157960"/>
                <a:gd name="connsiteY6" fmla="*/ 10120 h 15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960" h="151379">
                  <a:moveTo>
                    <a:pt x="160549" y="10120"/>
                  </a:moveTo>
                  <a:lnTo>
                    <a:pt x="138171" y="1563"/>
                  </a:lnTo>
                  <a:cubicBezTo>
                    <a:pt x="128957" y="-1728"/>
                    <a:pt x="119084" y="247"/>
                    <a:pt x="111844" y="6829"/>
                  </a:cubicBezTo>
                  <a:lnTo>
                    <a:pt x="7195" y="111478"/>
                  </a:lnTo>
                  <a:cubicBezTo>
                    <a:pt x="-9917" y="128590"/>
                    <a:pt x="5879" y="158208"/>
                    <a:pt x="29573" y="152942"/>
                  </a:cubicBezTo>
                  <a:lnTo>
                    <a:pt x="117110" y="133197"/>
                  </a:lnTo>
                  <a:cubicBezTo>
                    <a:pt x="124350" y="100289"/>
                    <a:pt x="136197" y="56191"/>
                    <a:pt x="160549" y="10120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3E3D8ED1-943F-BE19-CDA2-D242BF291069}"/>
                </a:ext>
              </a:extLst>
            </p:cNvPr>
            <p:cNvSpPr/>
            <p:nvPr/>
          </p:nvSpPr>
          <p:spPr>
            <a:xfrm>
              <a:off x="1583083" y="3211803"/>
              <a:ext cx="151379" cy="164542"/>
            </a:xfrm>
            <a:custGeom>
              <a:avLst/>
              <a:gdLst>
                <a:gd name="connsiteX0" fmla="*/ 141478 w 151379"/>
                <a:gd name="connsiteY0" fmla="*/ 0 h 164542"/>
                <a:gd name="connsiteX1" fmla="*/ 21033 w 151379"/>
                <a:gd name="connsiteY1" fmla="*/ 42123 h 164542"/>
                <a:gd name="connsiteX2" fmla="*/ 630 w 151379"/>
                <a:gd name="connsiteY2" fmla="*/ 135583 h 164542"/>
                <a:gd name="connsiteX3" fmla="*/ 42095 w 151379"/>
                <a:gd name="connsiteY3" fmla="*/ 157961 h 164542"/>
                <a:gd name="connsiteX4" fmla="*/ 146744 w 151379"/>
                <a:gd name="connsiteY4" fmla="*/ 53312 h 164542"/>
                <a:gd name="connsiteX5" fmla="*/ 152009 w 151379"/>
                <a:gd name="connsiteY5" fmla="*/ 26985 h 164542"/>
                <a:gd name="connsiteX6" fmla="*/ 141478 w 151379"/>
                <a:gd name="connsiteY6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9" h="164542">
                  <a:moveTo>
                    <a:pt x="141478" y="0"/>
                  </a:moveTo>
                  <a:cubicBezTo>
                    <a:pt x="97381" y="23036"/>
                    <a:pt x="55258" y="35541"/>
                    <a:pt x="21033" y="42123"/>
                  </a:cubicBezTo>
                  <a:lnTo>
                    <a:pt x="630" y="135583"/>
                  </a:lnTo>
                  <a:cubicBezTo>
                    <a:pt x="-4635" y="159277"/>
                    <a:pt x="24324" y="175731"/>
                    <a:pt x="42095" y="157961"/>
                  </a:cubicBezTo>
                  <a:lnTo>
                    <a:pt x="146744" y="53312"/>
                  </a:lnTo>
                  <a:cubicBezTo>
                    <a:pt x="153325" y="46730"/>
                    <a:pt x="155958" y="36199"/>
                    <a:pt x="152009" y="26985"/>
                  </a:cubicBezTo>
                  <a:lnTo>
                    <a:pt x="141478" y="0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7B93447F-4AE4-56BC-F303-49E168D6D08A}"/>
                </a:ext>
              </a:extLst>
            </p:cNvPr>
            <p:cNvSpPr/>
            <p:nvPr/>
          </p:nvSpPr>
          <p:spPr>
            <a:xfrm>
              <a:off x="1529743" y="2878769"/>
              <a:ext cx="348830" cy="348830"/>
            </a:xfrm>
            <a:custGeom>
              <a:avLst/>
              <a:gdLst>
                <a:gd name="connsiteX0" fmla="*/ 233650 w 348829"/>
                <a:gd name="connsiteY0" fmla="*/ 0 h 348829"/>
                <a:gd name="connsiteX1" fmla="*/ 107940 w 348829"/>
                <a:gd name="connsiteY1" fmla="*/ 85562 h 348829"/>
                <a:gd name="connsiteX2" fmla="*/ 0 w 348829"/>
                <a:gd name="connsiteY2" fmla="*/ 312631 h 348829"/>
                <a:gd name="connsiteX3" fmla="*/ 40807 w 348829"/>
                <a:gd name="connsiteY3" fmla="*/ 353437 h 348829"/>
                <a:gd name="connsiteX4" fmla="*/ 268533 w 348829"/>
                <a:gd name="connsiteY4" fmla="*/ 246156 h 348829"/>
                <a:gd name="connsiteX5" fmla="*/ 354095 w 348829"/>
                <a:gd name="connsiteY5" fmla="*/ 121103 h 348829"/>
                <a:gd name="connsiteX6" fmla="*/ 304074 w 348829"/>
                <a:gd name="connsiteY6" fmla="*/ 48705 h 348829"/>
                <a:gd name="connsiteX7" fmla="*/ 233650 w 348829"/>
                <a:gd name="connsiteY7" fmla="*/ 0 h 348829"/>
                <a:gd name="connsiteX8" fmla="*/ 267217 w 348829"/>
                <a:gd name="connsiteY8" fmla="*/ 142165 h 348829"/>
                <a:gd name="connsiteX9" fmla="*/ 211273 w 348829"/>
                <a:gd name="connsiteY9" fmla="*/ 142165 h 348829"/>
                <a:gd name="connsiteX10" fmla="*/ 211273 w 348829"/>
                <a:gd name="connsiteY10" fmla="*/ 86220 h 348829"/>
                <a:gd name="connsiteX11" fmla="*/ 267217 w 348829"/>
                <a:gd name="connsiteY11" fmla="*/ 86220 h 348829"/>
                <a:gd name="connsiteX12" fmla="*/ 267217 w 348829"/>
                <a:gd name="connsiteY12" fmla="*/ 142165 h 34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8829" h="348829">
                  <a:moveTo>
                    <a:pt x="233650" y="0"/>
                  </a:moveTo>
                  <a:cubicBezTo>
                    <a:pt x="194818" y="15796"/>
                    <a:pt x="150721" y="42781"/>
                    <a:pt x="107940" y="85562"/>
                  </a:cubicBezTo>
                  <a:cubicBezTo>
                    <a:pt x="29618" y="163884"/>
                    <a:pt x="6582" y="258661"/>
                    <a:pt x="0" y="312631"/>
                  </a:cubicBezTo>
                  <a:lnTo>
                    <a:pt x="40807" y="353437"/>
                  </a:lnTo>
                  <a:cubicBezTo>
                    <a:pt x="94776" y="346855"/>
                    <a:pt x="190211" y="324478"/>
                    <a:pt x="268533" y="246156"/>
                  </a:cubicBezTo>
                  <a:cubicBezTo>
                    <a:pt x="311314" y="203374"/>
                    <a:pt x="338299" y="159935"/>
                    <a:pt x="354095" y="121103"/>
                  </a:cubicBezTo>
                  <a:cubicBezTo>
                    <a:pt x="345539" y="99384"/>
                    <a:pt x="328427" y="73715"/>
                    <a:pt x="304074" y="48705"/>
                  </a:cubicBezTo>
                  <a:cubicBezTo>
                    <a:pt x="280380" y="25669"/>
                    <a:pt x="255370" y="8556"/>
                    <a:pt x="233650" y="0"/>
                  </a:cubicBezTo>
                  <a:close/>
                  <a:moveTo>
                    <a:pt x="267217" y="142165"/>
                  </a:moveTo>
                  <a:cubicBezTo>
                    <a:pt x="252079" y="157303"/>
                    <a:pt x="227069" y="157303"/>
                    <a:pt x="211273" y="142165"/>
                  </a:cubicBezTo>
                  <a:cubicBezTo>
                    <a:pt x="196135" y="127027"/>
                    <a:pt x="196135" y="102016"/>
                    <a:pt x="211273" y="86220"/>
                  </a:cubicBezTo>
                  <a:cubicBezTo>
                    <a:pt x="226410" y="71082"/>
                    <a:pt x="251421" y="71082"/>
                    <a:pt x="267217" y="86220"/>
                  </a:cubicBezTo>
                  <a:cubicBezTo>
                    <a:pt x="282355" y="102016"/>
                    <a:pt x="282355" y="127027"/>
                    <a:pt x="267217" y="142165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0235B23A-36FE-D49D-8675-A4F900EA52D9}"/>
                </a:ext>
              </a:extLst>
            </p:cNvPr>
            <p:cNvSpPr/>
            <p:nvPr/>
          </p:nvSpPr>
          <p:spPr>
            <a:xfrm>
              <a:off x="1452223" y="3215985"/>
              <a:ext cx="92144" cy="92144"/>
            </a:xfrm>
            <a:custGeom>
              <a:avLst/>
              <a:gdLst>
                <a:gd name="connsiteX0" fmla="*/ 76862 w 92143"/>
                <a:gd name="connsiteY0" fmla="*/ 16879 h 92143"/>
                <a:gd name="connsiteX1" fmla="*/ 45928 w 92143"/>
                <a:gd name="connsiteY1" fmla="*/ 10298 h 92143"/>
                <a:gd name="connsiteX2" fmla="*/ 1831 w 92143"/>
                <a:gd name="connsiteY2" fmla="*/ 91911 h 92143"/>
                <a:gd name="connsiteX3" fmla="*/ 83444 w 92143"/>
                <a:gd name="connsiteY3" fmla="*/ 47813 h 92143"/>
                <a:gd name="connsiteX4" fmla="*/ 76862 w 92143"/>
                <a:gd name="connsiteY4" fmla="*/ 16879 h 9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43" h="92143">
                  <a:moveTo>
                    <a:pt x="76862" y="16879"/>
                  </a:moveTo>
                  <a:cubicBezTo>
                    <a:pt x="66332" y="6349"/>
                    <a:pt x="67648" y="-11422"/>
                    <a:pt x="45928" y="10298"/>
                  </a:cubicBezTo>
                  <a:cubicBezTo>
                    <a:pt x="24209" y="32017"/>
                    <a:pt x="-8041" y="81380"/>
                    <a:pt x="1831" y="91911"/>
                  </a:cubicBezTo>
                  <a:cubicBezTo>
                    <a:pt x="12362" y="102442"/>
                    <a:pt x="61725" y="69533"/>
                    <a:pt x="83444" y="47813"/>
                  </a:cubicBezTo>
                  <a:cubicBezTo>
                    <a:pt x="105164" y="25436"/>
                    <a:pt x="87393" y="26752"/>
                    <a:pt x="76862" y="16879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Oval 37">
            <a:extLst>
              <a:ext uri="{FF2B5EF4-FFF2-40B4-BE49-F238E27FC236}">
                <a16:creationId xmlns:a16="http://schemas.microsoft.com/office/drawing/2014/main" id="{9F64F930-7385-0754-9AF4-109F2CE520F4}"/>
              </a:ext>
            </a:extLst>
          </p:cNvPr>
          <p:cNvSpPr/>
          <p:nvPr/>
        </p:nvSpPr>
        <p:spPr>
          <a:xfrm>
            <a:off x="4519682" y="1040125"/>
            <a:ext cx="118993" cy="502602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9000">
                <a:srgbClr val="F1EFF0"/>
              </a:gs>
              <a:gs pos="77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8">
            <a:extLst>
              <a:ext uri="{FF2B5EF4-FFF2-40B4-BE49-F238E27FC236}">
                <a16:creationId xmlns:a16="http://schemas.microsoft.com/office/drawing/2014/main" id="{7545722B-0D66-A1A6-033C-E45C43EA51F6}"/>
              </a:ext>
            </a:extLst>
          </p:cNvPr>
          <p:cNvSpPr/>
          <p:nvPr/>
        </p:nvSpPr>
        <p:spPr>
          <a:xfrm rot="5400000">
            <a:off x="4512504" y="-231842"/>
            <a:ext cx="118993" cy="75699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3000">
                <a:srgbClr val="F1EFF0"/>
              </a:gs>
              <a:gs pos="77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9">
            <a:extLst>
              <a:ext uri="{FF2B5EF4-FFF2-40B4-BE49-F238E27FC236}">
                <a16:creationId xmlns:a16="http://schemas.microsoft.com/office/drawing/2014/main" id="{E3CFCA78-74F2-CCBF-011B-DB4AC41F2B8A}"/>
              </a:ext>
            </a:extLst>
          </p:cNvPr>
          <p:cNvSpPr/>
          <p:nvPr/>
        </p:nvSpPr>
        <p:spPr>
          <a:xfrm>
            <a:off x="3350301" y="2312770"/>
            <a:ext cx="2425429" cy="2425429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>
            <a:outerShdw blurRad="88900" dist="76200" dir="2700000" algn="tl" rotWithShape="0">
              <a:prstClr val="black">
                <a:alpha val="55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all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B47975-03C6-281D-F1E6-7213998CACFE}"/>
              </a:ext>
            </a:extLst>
          </p:cNvPr>
          <p:cNvSpPr txBox="1"/>
          <p:nvPr/>
        </p:nvSpPr>
        <p:spPr>
          <a:xfrm>
            <a:off x="437811" y="4461378"/>
            <a:ext cx="2493267" cy="1215717"/>
          </a:xfrm>
          <a:prstGeom prst="rect">
            <a:avLst/>
          </a:prstGeom>
          <a:noFill/>
        </p:spPr>
        <p:txBody>
          <a:bodyPr wrap="square" lIns="68580" rIns="6858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/>
              <a:t>모든 쿼리 속도 </a:t>
            </a:r>
            <a:r>
              <a:rPr lang="en-US" altLang="ko-KR" sz="1400"/>
              <a:t>1</a:t>
            </a:r>
            <a:r>
              <a:rPr lang="ko-KR" altLang="en-US" sz="1400"/>
              <a:t>초 이내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/>
              <a:t>안정적인 에러 처리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/>
              <a:t>백업시스템 구축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BF12D6-B06A-50E9-C7F2-7F0D8EE19C8E}"/>
              </a:ext>
            </a:extLst>
          </p:cNvPr>
          <p:cNvSpPr txBox="1"/>
          <p:nvPr/>
        </p:nvSpPr>
        <p:spPr>
          <a:xfrm>
            <a:off x="6369756" y="1589916"/>
            <a:ext cx="2493267" cy="1862048"/>
          </a:xfrm>
          <a:prstGeom prst="rect">
            <a:avLst/>
          </a:prstGeom>
          <a:noFill/>
        </p:spPr>
        <p:txBody>
          <a:bodyPr wrap="square" lIns="68580" rIns="6858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ko-KR" altLang="en-US" sz="1400">
                <a:ea typeface="+mn-lt"/>
                <a:cs typeface="+mn-lt"/>
              </a:rPr>
              <a:t>사용자</a:t>
            </a:r>
            <a:r>
              <a:rPr lang="ko-KR" altLang="ko-KR" sz="1400">
                <a:ea typeface="+mn-lt"/>
                <a:cs typeface="+mn-lt"/>
              </a:rPr>
              <a:t>에게 필요한 정보를 선정하여 수집하기</a:t>
            </a:r>
            <a:endParaRPr lang="ko-KR" altLang="ko-KR" sz="1400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ko-KR" altLang="en-US" sz="1400">
                <a:ea typeface="+mn-lt"/>
                <a:cs typeface="+mn-lt"/>
              </a:rPr>
              <a:t>정확한 정보 수집하기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ko-KR" altLang="en-US" sz="1400">
                <a:ea typeface="+mn-lt"/>
                <a:cs typeface="+mn-lt"/>
              </a:rPr>
              <a:t>다양한 식단 식품 수집하기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64B47B-EBD0-EA4E-AD0E-5A10256783B0}"/>
              </a:ext>
            </a:extLst>
          </p:cNvPr>
          <p:cNvSpPr txBox="1"/>
          <p:nvPr/>
        </p:nvSpPr>
        <p:spPr>
          <a:xfrm>
            <a:off x="6369755" y="4883183"/>
            <a:ext cx="2493267" cy="677108"/>
          </a:xfrm>
          <a:prstGeom prst="rect">
            <a:avLst/>
          </a:prstGeom>
          <a:noFill/>
        </p:spPr>
        <p:txBody>
          <a:bodyPr wrap="square" lIns="68580" rIns="68580" rtlCol="0" anchor="t"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1400" b="1">
                <a:ea typeface="맑은 고딕"/>
              </a:rPr>
              <a:t>데이터 라벨링 알고리즘 구현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8BA33C-9F90-5308-DE6E-AAF5DC9BADEF}"/>
              </a:ext>
            </a:extLst>
          </p:cNvPr>
          <p:cNvSpPr txBox="1"/>
          <p:nvPr/>
        </p:nvSpPr>
        <p:spPr>
          <a:xfrm>
            <a:off x="3189253" y="3191742"/>
            <a:ext cx="2781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Diet In Body </a:t>
            </a:r>
          </a:p>
          <a:p>
            <a:pPr algn="ctr"/>
            <a:r>
              <a:rPr lang="en-US" altLang="ko-KR" sz="180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9156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기능적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요구균형</a:t>
            </a:r>
            <a:b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" name="Freeform: Shape 32">
            <a:extLst>
              <a:ext uri="{FF2B5EF4-FFF2-40B4-BE49-F238E27FC236}">
                <a16:creationId xmlns:a16="http://schemas.microsoft.com/office/drawing/2014/main" id="{B4D7590E-ECCB-98DD-3605-4CFE82296768}"/>
              </a:ext>
            </a:extLst>
          </p:cNvPr>
          <p:cNvSpPr/>
          <p:nvPr/>
        </p:nvSpPr>
        <p:spPr>
          <a:xfrm>
            <a:off x="3089563" y="2074645"/>
            <a:ext cx="1188248" cy="1188248"/>
          </a:xfrm>
          <a:custGeom>
            <a:avLst/>
            <a:gdLst>
              <a:gd name="connsiteX0" fmla="*/ 628984 w 1584330"/>
              <a:gd name="connsiteY0" fmla="*/ 0 h 1584331"/>
              <a:gd name="connsiteX1" fmla="*/ 1584330 w 1584330"/>
              <a:gd name="connsiteY1" fmla="*/ 955346 h 1584331"/>
              <a:gd name="connsiteX2" fmla="*/ 1584330 w 1584330"/>
              <a:gd name="connsiteY2" fmla="*/ 1584330 h 1584331"/>
              <a:gd name="connsiteX3" fmla="*/ 955345 w 1584330"/>
              <a:gd name="connsiteY3" fmla="*/ 1584331 h 1584331"/>
              <a:gd name="connsiteX4" fmla="*/ 0 w 1584330"/>
              <a:gd name="connsiteY4" fmla="*/ 628985 h 1584331"/>
              <a:gd name="connsiteX5" fmla="*/ 628984 w 1584330"/>
              <a:gd name="connsiteY5" fmla="*/ 0 h 158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330" h="1584331">
                <a:moveTo>
                  <a:pt x="628984" y="0"/>
                </a:moveTo>
                <a:lnTo>
                  <a:pt x="1584330" y="955346"/>
                </a:lnTo>
                <a:lnTo>
                  <a:pt x="1584330" y="1584330"/>
                </a:lnTo>
                <a:lnTo>
                  <a:pt x="955345" y="1584331"/>
                </a:lnTo>
                <a:lnTo>
                  <a:pt x="0" y="628985"/>
                </a:lnTo>
                <a:lnTo>
                  <a:pt x="62898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: Shape 33">
            <a:extLst>
              <a:ext uri="{FF2B5EF4-FFF2-40B4-BE49-F238E27FC236}">
                <a16:creationId xmlns:a16="http://schemas.microsoft.com/office/drawing/2014/main" id="{42A29C71-7DF3-AB83-1E7E-9E22631ACA98}"/>
              </a:ext>
            </a:extLst>
          </p:cNvPr>
          <p:cNvSpPr/>
          <p:nvPr/>
        </p:nvSpPr>
        <p:spPr>
          <a:xfrm>
            <a:off x="4864070" y="2074645"/>
            <a:ext cx="1188248" cy="1188248"/>
          </a:xfrm>
          <a:custGeom>
            <a:avLst/>
            <a:gdLst>
              <a:gd name="connsiteX0" fmla="*/ 955345 w 1584330"/>
              <a:gd name="connsiteY0" fmla="*/ 0 h 1584330"/>
              <a:gd name="connsiteX1" fmla="*/ 1584330 w 1584330"/>
              <a:gd name="connsiteY1" fmla="*/ 628984 h 1584330"/>
              <a:gd name="connsiteX2" fmla="*/ 628985 w 1584330"/>
              <a:gd name="connsiteY2" fmla="*/ 1584330 h 1584330"/>
              <a:gd name="connsiteX3" fmla="*/ 1 w 1584330"/>
              <a:gd name="connsiteY3" fmla="*/ 1584330 h 1584330"/>
              <a:gd name="connsiteX4" fmla="*/ 0 w 1584330"/>
              <a:gd name="connsiteY4" fmla="*/ 955345 h 1584330"/>
              <a:gd name="connsiteX5" fmla="*/ 955345 w 1584330"/>
              <a:gd name="connsiteY5" fmla="*/ 0 h 158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330" h="1584330">
                <a:moveTo>
                  <a:pt x="955345" y="0"/>
                </a:moveTo>
                <a:lnTo>
                  <a:pt x="1584330" y="628984"/>
                </a:lnTo>
                <a:lnTo>
                  <a:pt x="628985" y="1584330"/>
                </a:lnTo>
                <a:lnTo>
                  <a:pt x="1" y="1584330"/>
                </a:lnTo>
                <a:lnTo>
                  <a:pt x="0" y="955345"/>
                </a:lnTo>
                <a:lnTo>
                  <a:pt x="955345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reeform: Shape 34">
            <a:extLst>
              <a:ext uri="{FF2B5EF4-FFF2-40B4-BE49-F238E27FC236}">
                <a16:creationId xmlns:a16="http://schemas.microsoft.com/office/drawing/2014/main" id="{12DC8748-2FB9-BBE7-29F6-4C1274D8462D}"/>
              </a:ext>
            </a:extLst>
          </p:cNvPr>
          <p:cNvSpPr/>
          <p:nvPr/>
        </p:nvSpPr>
        <p:spPr>
          <a:xfrm>
            <a:off x="3089563" y="4080610"/>
            <a:ext cx="1188248" cy="1344853"/>
          </a:xfrm>
          <a:custGeom>
            <a:avLst/>
            <a:gdLst>
              <a:gd name="connsiteX0" fmla="*/ 955345 w 1584330"/>
              <a:gd name="connsiteY0" fmla="*/ 0 h 1584330"/>
              <a:gd name="connsiteX1" fmla="*/ 1584329 w 1584330"/>
              <a:gd name="connsiteY1" fmla="*/ 0 h 1584330"/>
              <a:gd name="connsiteX2" fmla="*/ 1584330 w 1584330"/>
              <a:gd name="connsiteY2" fmla="*/ 628985 h 1584330"/>
              <a:gd name="connsiteX3" fmla="*/ 628984 w 1584330"/>
              <a:gd name="connsiteY3" fmla="*/ 1584330 h 1584330"/>
              <a:gd name="connsiteX4" fmla="*/ 0 w 1584330"/>
              <a:gd name="connsiteY4" fmla="*/ 955345 h 1584330"/>
              <a:gd name="connsiteX5" fmla="*/ 955345 w 1584330"/>
              <a:gd name="connsiteY5" fmla="*/ 0 h 158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330" h="1584330">
                <a:moveTo>
                  <a:pt x="955345" y="0"/>
                </a:moveTo>
                <a:lnTo>
                  <a:pt x="1584329" y="0"/>
                </a:lnTo>
                <a:lnTo>
                  <a:pt x="1584330" y="628985"/>
                </a:lnTo>
                <a:lnTo>
                  <a:pt x="628984" y="1584330"/>
                </a:lnTo>
                <a:lnTo>
                  <a:pt x="0" y="955345"/>
                </a:lnTo>
                <a:lnTo>
                  <a:pt x="95534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reeform: Shape 35">
            <a:extLst>
              <a:ext uri="{FF2B5EF4-FFF2-40B4-BE49-F238E27FC236}">
                <a16:creationId xmlns:a16="http://schemas.microsoft.com/office/drawing/2014/main" id="{493BCF95-5DEC-90FA-E920-5FA7D422E820}"/>
              </a:ext>
            </a:extLst>
          </p:cNvPr>
          <p:cNvSpPr/>
          <p:nvPr/>
        </p:nvSpPr>
        <p:spPr>
          <a:xfrm>
            <a:off x="4864070" y="4095735"/>
            <a:ext cx="1188248" cy="1188248"/>
          </a:xfrm>
          <a:custGeom>
            <a:avLst/>
            <a:gdLst>
              <a:gd name="connsiteX0" fmla="*/ 628985 w 1584330"/>
              <a:gd name="connsiteY0" fmla="*/ 0 h 1584330"/>
              <a:gd name="connsiteX1" fmla="*/ 1584330 w 1584330"/>
              <a:gd name="connsiteY1" fmla="*/ 955345 h 1584330"/>
              <a:gd name="connsiteX2" fmla="*/ 955345 w 1584330"/>
              <a:gd name="connsiteY2" fmla="*/ 1584330 h 1584330"/>
              <a:gd name="connsiteX3" fmla="*/ 0 w 1584330"/>
              <a:gd name="connsiteY3" fmla="*/ 628985 h 1584330"/>
              <a:gd name="connsiteX4" fmla="*/ 0 w 1584330"/>
              <a:gd name="connsiteY4" fmla="*/ 1 h 1584330"/>
              <a:gd name="connsiteX5" fmla="*/ 628985 w 1584330"/>
              <a:gd name="connsiteY5" fmla="*/ 0 h 158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330" h="1584330">
                <a:moveTo>
                  <a:pt x="628985" y="0"/>
                </a:moveTo>
                <a:lnTo>
                  <a:pt x="1584330" y="955345"/>
                </a:lnTo>
                <a:lnTo>
                  <a:pt x="955345" y="1584330"/>
                </a:lnTo>
                <a:lnTo>
                  <a:pt x="0" y="628985"/>
                </a:lnTo>
                <a:lnTo>
                  <a:pt x="0" y="1"/>
                </a:lnTo>
                <a:lnTo>
                  <a:pt x="62898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9FB7DC5B-A200-2234-14A8-7B2E9AE133F5}"/>
              </a:ext>
            </a:extLst>
          </p:cNvPr>
          <p:cNvSpPr/>
          <p:nvPr/>
        </p:nvSpPr>
        <p:spPr>
          <a:xfrm>
            <a:off x="652108" y="1536700"/>
            <a:ext cx="2916982" cy="1490174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450"/>
              </a:spcAft>
            </a:pPr>
            <a:r>
              <a:rPr lang="ko-KR" altLang="en-US" sz="1350" b="1" cap="all" noProof="1">
                <a:solidFill>
                  <a:prstClr val="black"/>
                </a:solidFill>
                <a:latin typeface="Calibri" panose="020F0502020204030204"/>
              </a:rPr>
              <a:t>유저 인터페이스</a:t>
            </a:r>
            <a:endParaRPr lang="en-US" sz="1350" b="1" cap="all" noProof="1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대용량의 이미지나 글에 대한 화면 출력에 있어서 기능들에 대한 내용에서의 충돌이 발생하거나 모순이 생겨서는 안된다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.</a:t>
            </a:r>
            <a:endParaRPr lang="ko-KR" altLang="ko-KR" sz="1200" b="1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Rectangle 38">
            <a:extLst>
              <a:ext uri="{FF2B5EF4-FFF2-40B4-BE49-F238E27FC236}">
                <a16:creationId xmlns:a16="http://schemas.microsoft.com/office/drawing/2014/main" id="{84EB987E-7DCE-5950-AB1F-A09735CF884D}"/>
              </a:ext>
            </a:extLst>
          </p:cNvPr>
          <p:cNvSpPr/>
          <p:nvPr/>
        </p:nvSpPr>
        <p:spPr>
          <a:xfrm>
            <a:off x="5582442" y="1536699"/>
            <a:ext cx="2916982" cy="14774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450"/>
              </a:spcAft>
            </a:pPr>
            <a:r>
              <a:rPr lang="ko-KR" altLang="en-US" sz="1350" b="1" cap="all" noProof="1">
                <a:solidFill>
                  <a:prstClr val="black"/>
                </a:solidFill>
                <a:latin typeface="Calibri" panose="020F0502020204030204"/>
              </a:rPr>
              <a:t>크롤링</a:t>
            </a:r>
            <a:endParaRPr lang="en-US" sz="1350" b="1" cap="all" noProof="1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크롤링된 다이어트 상품은 각각의 고유번호인 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Diet product ID</a:t>
            </a: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를 가져야 한다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. </a:t>
            </a: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이는 사용자에 의해 다른 번호로 변경될 수 없다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. </a:t>
            </a:r>
            <a:endParaRPr lang="ko-KR" altLang="ko-KR" sz="1600" b="1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C6C2DBB5-0DA2-BF33-C963-701F2E8043AC}"/>
              </a:ext>
            </a:extLst>
          </p:cNvPr>
          <p:cNvSpPr/>
          <p:nvPr/>
        </p:nvSpPr>
        <p:spPr>
          <a:xfrm>
            <a:off x="644577" y="4349786"/>
            <a:ext cx="2916982" cy="1589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450"/>
              </a:spcAft>
            </a:pPr>
            <a:r>
              <a:rPr lang="ko-KR" altLang="en-US" sz="1350" b="1" cap="all" noProof="1">
                <a:solidFill>
                  <a:prstClr val="black"/>
                </a:solidFill>
                <a:latin typeface="Calibri" panose="020F0502020204030204"/>
              </a:rPr>
              <a:t>데이터베이스</a:t>
            </a:r>
            <a:endParaRPr lang="en-US" altLang="ko-KR" sz="1350" b="1" cap="all" noProof="1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algn="just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사용자는 데이터베이스의 모든 정보를 검색</a:t>
            </a:r>
            <a:r>
              <a:rPr lang="ko-KR" altLang="en-US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가능</a:t>
            </a:r>
            <a:endParaRPr lang="en-US" altLang="ko-KR" sz="1200" b="1">
              <a:solidFill>
                <a:srgbClr val="000000"/>
              </a:solidFill>
              <a:effectLst/>
              <a:latin typeface="Calibri" panose="020F0502020204030204" pitchFamily="34" charset="0"/>
              <a:ea typeface="한국외대체 L" panose="02020503020101020101" pitchFamily="18" charset="-127"/>
              <a:cs typeface="Arial" panose="020B0604020202020204" pitchFamily="34" charset="0"/>
            </a:endParaRPr>
          </a:p>
          <a:p>
            <a:pPr marL="171450" indent="-171450" algn="just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정보의 </a:t>
            </a: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일부를 선택할 수 있어야 한다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. </a:t>
            </a:r>
          </a:p>
          <a:p>
            <a:pPr marL="171450" indent="-171450" algn="just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 첫 화면 에는 추천알고리즘에 의한 제한된 개수의 정보가 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출력된다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.</a:t>
            </a:r>
            <a:endParaRPr lang="ko-KR" altLang="ko-KR" sz="1600" b="1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A4EA5D09-94D7-59D7-E2BC-5916D84E41D3}"/>
              </a:ext>
            </a:extLst>
          </p:cNvPr>
          <p:cNvSpPr/>
          <p:nvPr/>
        </p:nvSpPr>
        <p:spPr>
          <a:xfrm>
            <a:off x="5582442" y="4344436"/>
            <a:ext cx="2916982" cy="15895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450"/>
              </a:spcAft>
            </a:pPr>
            <a:r>
              <a:rPr lang="ko-KR" altLang="en-US" sz="1350" b="1" cap="all" noProof="1">
                <a:solidFill>
                  <a:prstClr val="white"/>
                </a:solidFill>
                <a:latin typeface="Calibri" panose="020F0502020204030204"/>
              </a:rPr>
              <a:t>라벨링 시스템</a:t>
            </a:r>
            <a:endParaRPr lang="en-US" sz="1350" b="1" cap="all" noProof="1">
              <a:solidFill>
                <a:prstClr val="white"/>
              </a:solidFill>
              <a:latin typeface="Calibri" panose="020F0502020204030204"/>
            </a:endParaRP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시스템은 다이어트 상품에 대한 설명을 사용자가 읽기 쉽도록 적당한 뷰어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(Viewers)</a:t>
            </a:r>
            <a:r>
              <a:rPr lang="ko-KR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를 제공해야 한다</a:t>
            </a:r>
            <a:r>
              <a:rPr lang="en-US" altLang="ko-KR" sz="12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 panose="02020503020101020101" pitchFamily="18" charset="-127"/>
                <a:cs typeface="Arial" panose="020B0604020202020204" pitchFamily="34" charset="0"/>
              </a:rPr>
              <a:t>.</a:t>
            </a:r>
            <a:endParaRPr lang="ko-KR" altLang="ko-KR" sz="1600" b="1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C593978-66B3-E624-67DC-7501D351B84B}"/>
              </a:ext>
            </a:extLst>
          </p:cNvPr>
          <p:cNvSpPr/>
          <p:nvPr/>
        </p:nvSpPr>
        <p:spPr>
          <a:xfrm>
            <a:off x="3713335" y="3364082"/>
            <a:ext cx="171733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200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Diet In Body </a:t>
            </a:r>
          </a:p>
          <a:p>
            <a:pPr algn="ctr"/>
            <a:r>
              <a:rPr lang="en-US" altLang="ko-KR" sz="200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Application</a:t>
            </a:r>
          </a:p>
        </p:txBody>
      </p:sp>
      <p:grpSp>
        <p:nvGrpSpPr>
          <p:cNvPr id="12" name="Graphic 72" descr="Users">
            <a:extLst>
              <a:ext uri="{FF2B5EF4-FFF2-40B4-BE49-F238E27FC236}">
                <a16:creationId xmlns:a16="http://schemas.microsoft.com/office/drawing/2014/main" id="{64C022F7-BF4B-BD62-DB0D-4AC7D6E33662}"/>
              </a:ext>
            </a:extLst>
          </p:cNvPr>
          <p:cNvGrpSpPr/>
          <p:nvPr/>
        </p:nvGrpSpPr>
        <p:grpSpPr>
          <a:xfrm>
            <a:off x="4952145" y="2900979"/>
            <a:ext cx="362959" cy="226418"/>
            <a:chOff x="6602860" y="2724972"/>
            <a:chExt cx="483945" cy="301890"/>
          </a:xfrm>
          <a:solidFill>
            <a:srgbClr val="000000"/>
          </a:solidFill>
        </p:grpSpPr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F0764178-E7AA-F0F5-AC2B-752269624101}"/>
                </a:ext>
              </a:extLst>
            </p:cNvPr>
            <p:cNvSpPr/>
            <p:nvPr/>
          </p:nvSpPr>
          <p:spPr>
            <a:xfrm>
              <a:off x="6654711" y="2724972"/>
              <a:ext cx="103702" cy="103702"/>
            </a:xfrm>
            <a:custGeom>
              <a:avLst/>
              <a:gdLst>
                <a:gd name="connsiteX0" fmla="*/ 103703 w 103702"/>
                <a:gd name="connsiteY0" fmla="*/ 51851 h 103702"/>
                <a:gd name="connsiteX1" fmla="*/ 51851 w 103702"/>
                <a:gd name="connsiteY1" fmla="*/ 103703 h 103702"/>
                <a:gd name="connsiteX2" fmla="*/ 0 w 103702"/>
                <a:gd name="connsiteY2" fmla="*/ 51851 h 103702"/>
                <a:gd name="connsiteX3" fmla="*/ 51851 w 103702"/>
                <a:gd name="connsiteY3" fmla="*/ 0 h 103702"/>
                <a:gd name="connsiteX4" fmla="*/ 103703 w 103702"/>
                <a:gd name="connsiteY4" fmla="*/ 51851 h 10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02" h="103702">
                  <a:moveTo>
                    <a:pt x="103703" y="51851"/>
                  </a:moveTo>
                  <a:cubicBezTo>
                    <a:pt x="103703" y="80488"/>
                    <a:pt x="80488" y="103703"/>
                    <a:pt x="51851" y="103703"/>
                  </a:cubicBezTo>
                  <a:cubicBezTo>
                    <a:pt x="23215" y="103703"/>
                    <a:pt x="0" y="80488"/>
                    <a:pt x="0" y="51851"/>
                  </a:cubicBezTo>
                  <a:cubicBezTo>
                    <a:pt x="0" y="23215"/>
                    <a:pt x="23215" y="0"/>
                    <a:pt x="51851" y="0"/>
                  </a:cubicBezTo>
                  <a:cubicBezTo>
                    <a:pt x="80488" y="0"/>
                    <a:pt x="103703" y="23215"/>
                    <a:pt x="103703" y="51851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6">
              <a:extLst>
                <a:ext uri="{FF2B5EF4-FFF2-40B4-BE49-F238E27FC236}">
                  <a16:creationId xmlns:a16="http://schemas.microsoft.com/office/drawing/2014/main" id="{E7863CB2-B64D-DDEC-7A8C-321766D23E29}"/>
                </a:ext>
              </a:extLst>
            </p:cNvPr>
            <p:cNvSpPr/>
            <p:nvPr/>
          </p:nvSpPr>
          <p:spPr>
            <a:xfrm>
              <a:off x="6931252" y="2724972"/>
              <a:ext cx="103702" cy="103702"/>
            </a:xfrm>
            <a:custGeom>
              <a:avLst/>
              <a:gdLst>
                <a:gd name="connsiteX0" fmla="*/ 103703 w 103702"/>
                <a:gd name="connsiteY0" fmla="*/ 51851 h 103702"/>
                <a:gd name="connsiteX1" fmla="*/ 51851 w 103702"/>
                <a:gd name="connsiteY1" fmla="*/ 103703 h 103702"/>
                <a:gd name="connsiteX2" fmla="*/ 0 w 103702"/>
                <a:gd name="connsiteY2" fmla="*/ 51851 h 103702"/>
                <a:gd name="connsiteX3" fmla="*/ 51851 w 103702"/>
                <a:gd name="connsiteY3" fmla="*/ 0 h 103702"/>
                <a:gd name="connsiteX4" fmla="*/ 103703 w 103702"/>
                <a:gd name="connsiteY4" fmla="*/ 51851 h 10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02" h="103702">
                  <a:moveTo>
                    <a:pt x="103703" y="51851"/>
                  </a:moveTo>
                  <a:cubicBezTo>
                    <a:pt x="103703" y="80488"/>
                    <a:pt x="80488" y="103703"/>
                    <a:pt x="51851" y="103703"/>
                  </a:cubicBezTo>
                  <a:cubicBezTo>
                    <a:pt x="23215" y="103703"/>
                    <a:pt x="0" y="80488"/>
                    <a:pt x="0" y="51851"/>
                  </a:cubicBezTo>
                  <a:cubicBezTo>
                    <a:pt x="0" y="23215"/>
                    <a:pt x="23215" y="0"/>
                    <a:pt x="51851" y="0"/>
                  </a:cubicBezTo>
                  <a:cubicBezTo>
                    <a:pt x="80488" y="0"/>
                    <a:pt x="103703" y="23215"/>
                    <a:pt x="103703" y="51851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7">
              <a:extLst>
                <a:ext uri="{FF2B5EF4-FFF2-40B4-BE49-F238E27FC236}">
                  <a16:creationId xmlns:a16="http://schemas.microsoft.com/office/drawing/2014/main" id="{913FD493-519A-5634-5F03-7FD5CC3CBB6A}"/>
                </a:ext>
              </a:extLst>
            </p:cNvPr>
            <p:cNvSpPr/>
            <p:nvPr/>
          </p:nvSpPr>
          <p:spPr>
            <a:xfrm>
              <a:off x="6741130" y="2923159"/>
              <a:ext cx="207405" cy="103702"/>
            </a:xfrm>
            <a:custGeom>
              <a:avLst/>
              <a:gdLst>
                <a:gd name="connsiteX0" fmla="*/ 207405 w 207405"/>
                <a:gd name="connsiteY0" fmla="*/ 103703 h 103702"/>
                <a:gd name="connsiteX1" fmla="*/ 207405 w 207405"/>
                <a:gd name="connsiteY1" fmla="*/ 51851 h 103702"/>
                <a:gd name="connsiteX2" fmla="*/ 197035 w 207405"/>
                <a:gd name="connsiteY2" fmla="*/ 31111 h 103702"/>
                <a:gd name="connsiteX3" fmla="*/ 146336 w 207405"/>
                <a:gd name="connsiteY3" fmla="*/ 6914 h 103702"/>
                <a:gd name="connsiteX4" fmla="*/ 103703 w 207405"/>
                <a:gd name="connsiteY4" fmla="*/ 0 h 103702"/>
                <a:gd name="connsiteX5" fmla="*/ 61069 w 207405"/>
                <a:gd name="connsiteY5" fmla="*/ 6914 h 103702"/>
                <a:gd name="connsiteX6" fmla="*/ 10370 w 207405"/>
                <a:gd name="connsiteY6" fmla="*/ 31111 h 103702"/>
                <a:gd name="connsiteX7" fmla="*/ 0 w 207405"/>
                <a:gd name="connsiteY7" fmla="*/ 51851 h 103702"/>
                <a:gd name="connsiteX8" fmla="*/ 0 w 207405"/>
                <a:gd name="connsiteY8" fmla="*/ 103703 h 103702"/>
                <a:gd name="connsiteX9" fmla="*/ 207405 w 207405"/>
                <a:gd name="connsiteY9" fmla="*/ 103703 h 10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05" h="103702">
                  <a:moveTo>
                    <a:pt x="207405" y="103703"/>
                  </a:moveTo>
                  <a:lnTo>
                    <a:pt x="207405" y="51851"/>
                  </a:lnTo>
                  <a:cubicBezTo>
                    <a:pt x="207405" y="43786"/>
                    <a:pt x="203949" y="35720"/>
                    <a:pt x="197035" y="31111"/>
                  </a:cubicBezTo>
                  <a:cubicBezTo>
                    <a:pt x="183208" y="19588"/>
                    <a:pt x="164772" y="11523"/>
                    <a:pt x="146336" y="6914"/>
                  </a:cubicBezTo>
                  <a:cubicBezTo>
                    <a:pt x="133661" y="3457"/>
                    <a:pt x="118682" y="0"/>
                    <a:pt x="103703" y="0"/>
                  </a:cubicBezTo>
                  <a:cubicBezTo>
                    <a:pt x="89876" y="0"/>
                    <a:pt x="74896" y="2304"/>
                    <a:pt x="61069" y="6914"/>
                  </a:cubicBezTo>
                  <a:cubicBezTo>
                    <a:pt x="42633" y="11523"/>
                    <a:pt x="25350" y="20741"/>
                    <a:pt x="10370" y="31111"/>
                  </a:cubicBezTo>
                  <a:cubicBezTo>
                    <a:pt x="3457" y="36872"/>
                    <a:pt x="0" y="43786"/>
                    <a:pt x="0" y="51851"/>
                  </a:cubicBezTo>
                  <a:lnTo>
                    <a:pt x="0" y="103703"/>
                  </a:lnTo>
                  <a:lnTo>
                    <a:pt x="207405" y="103703"/>
                  </a:ln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8">
              <a:extLst>
                <a:ext uri="{FF2B5EF4-FFF2-40B4-BE49-F238E27FC236}">
                  <a16:creationId xmlns:a16="http://schemas.microsoft.com/office/drawing/2014/main" id="{FC345F35-6839-D0F3-668A-BC651FFB5136}"/>
                </a:ext>
              </a:extLst>
            </p:cNvPr>
            <p:cNvSpPr/>
            <p:nvPr/>
          </p:nvSpPr>
          <p:spPr>
            <a:xfrm>
              <a:off x="6792982" y="2805630"/>
              <a:ext cx="103702" cy="103702"/>
            </a:xfrm>
            <a:custGeom>
              <a:avLst/>
              <a:gdLst>
                <a:gd name="connsiteX0" fmla="*/ 103703 w 103702"/>
                <a:gd name="connsiteY0" fmla="*/ 51851 h 103702"/>
                <a:gd name="connsiteX1" fmla="*/ 51851 w 103702"/>
                <a:gd name="connsiteY1" fmla="*/ 103703 h 103702"/>
                <a:gd name="connsiteX2" fmla="*/ 0 w 103702"/>
                <a:gd name="connsiteY2" fmla="*/ 51851 h 103702"/>
                <a:gd name="connsiteX3" fmla="*/ 51851 w 103702"/>
                <a:gd name="connsiteY3" fmla="*/ 0 h 103702"/>
                <a:gd name="connsiteX4" fmla="*/ 103703 w 103702"/>
                <a:gd name="connsiteY4" fmla="*/ 51851 h 10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02" h="103702">
                  <a:moveTo>
                    <a:pt x="103703" y="51851"/>
                  </a:moveTo>
                  <a:cubicBezTo>
                    <a:pt x="103703" y="80488"/>
                    <a:pt x="80488" y="103703"/>
                    <a:pt x="51851" y="103703"/>
                  </a:cubicBezTo>
                  <a:cubicBezTo>
                    <a:pt x="23215" y="103703"/>
                    <a:pt x="0" y="80488"/>
                    <a:pt x="0" y="51851"/>
                  </a:cubicBezTo>
                  <a:cubicBezTo>
                    <a:pt x="0" y="23215"/>
                    <a:pt x="23215" y="0"/>
                    <a:pt x="51851" y="0"/>
                  </a:cubicBezTo>
                  <a:cubicBezTo>
                    <a:pt x="80488" y="0"/>
                    <a:pt x="103703" y="23215"/>
                    <a:pt x="103703" y="51851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9">
              <a:extLst>
                <a:ext uri="{FF2B5EF4-FFF2-40B4-BE49-F238E27FC236}">
                  <a16:creationId xmlns:a16="http://schemas.microsoft.com/office/drawing/2014/main" id="{10C318FC-6494-0E3C-0E67-EE5AFF6005D9}"/>
                </a:ext>
              </a:extLst>
            </p:cNvPr>
            <p:cNvSpPr/>
            <p:nvPr/>
          </p:nvSpPr>
          <p:spPr>
            <a:xfrm>
              <a:off x="6898989" y="2842502"/>
              <a:ext cx="187817" cy="103702"/>
            </a:xfrm>
            <a:custGeom>
              <a:avLst/>
              <a:gdLst>
                <a:gd name="connsiteX0" fmla="*/ 177447 w 187817"/>
                <a:gd name="connsiteY0" fmla="*/ 31111 h 103702"/>
                <a:gd name="connsiteX1" fmla="*/ 126748 w 187817"/>
                <a:gd name="connsiteY1" fmla="*/ 6914 h 103702"/>
                <a:gd name="connsiteX2" fmla="*/ 84114 w 187817"/>
                <a:gd name="connsiteY2" fmla="*/ 0 h 103702"/>
                <a:gd name="connsiteX3" fmla="*/ 41481 w 187817"/>
                <a:gd name="connsiteY3" fmla="*/ 6914 h 103702"/>
                <a:gd name="connsiteX4" fmla="*/ 20741 w 187817"/>
                <a:gd name="connsiteY4" fmla="*/ 14979 h 103702"/>
                <a:gd name="connsiteX5" fmla="*/ 20741 w 187817"/>
                <a:gd name="connsiteY5" fmla="*/ 16132 h 103702"/>
                <a:gd name="connsiteX6" fmla="*/ 0 w 187817"/>
                <a:gd name="connsiteY6" fmla="*/ 66831 h 103702"/>
                <a:gd name="connsiteX7" fmla="*/ 53004 w 187817"/>
                <a:gd name="connsiteY7" fmla="*/ 93332 h 103702"/>
                <a:gd name="connsiteX8" fmla="*/ 62222 w 187817"/>
                <a:gd name="connsiteY8" fmla="*/ 103703 h 103702"/>
                <a:gd name="connsiteX9" fmla="*/ 187817 w 187817"/>
                <a:gd name="connsiteY9" fmla="*/ 103703 h 103702"/>
                <a:gd name="connsiteX10" fmla="*/ 187817 w 187817"/>
                <a:gd name="connsiteY10" fmla="*/ 51851 h 103702"/>
                <a:gd name="connsiteX11" fmla="*/ 177447 w 187817"/>
                <a:gd name="connsiteY11" fmla="*/ 31111 h 10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817" h="103702">
                  <a:moveTo>
                    <a:pt x="177447" y="31111"/>
                  </a:moveTo>
                  <a:cubicBezTo>
                    <a:pt x="163620" y="19588"/>
                    <a:pt x="145184" y="11523"/>
                    <a:pt x="126748" y="6914"/>
                  </a:cubicBezTo>
                  <a:cubicBezTo>
                    <a:pt x="114073" y="3457"/>
                    <a:pt x="99094" y="0"/>
                    <a:pt x="84114" y="0"/>
                  </a:cubicBezTo>
                  <a:cubicBezTo>
                    <a:pt x="70287" y="0"/>
                    <a:pt x="55308" y="2304"/>
                    <a:pt x="41481" y="6914"/>
                  </a:cubicBezTo>
                  <a:cubicBezTo>
                    <a:pt x="34568" y="9218"/>
                    <a:pt x="27654" y="11523"/>
                    <a:pt x="20741" y="14979"/>
                  </a:cubicBezTo>
                  <a:lnTo>
                    <a:pt x="20741" y="16132"/>
                  </a:lnTo>
                  <a:cubicBezTo>
                    <a:pt x="20741" y="35720"/>
                    <a:pt x="12675" y="54156"/>
                    <a:pt x="0" y="66831"/>
                  </a:cubicBezTo>
                  <a:cubicBezTo>
                    <a:pt x="21893" y="73744"/>
                    <a:pt x="39177" y="82962"/>
                    <a:pt x="53004" y="93332"/>
                  </a:cubicBezTo>
                  <a:cubicBezTo>
                    <a:pt x="56460" y="96789"/>
                    <a:pt x="59917" y="99094"/>
                    <a:pt x="62222" y="103703"/>
                  </a:cubicBezTo>
                  <a:lnTo>
                    <a:pt x="187817" y="103703"/>
                  </a:lnTo>
                  <a:lnTo>
                    <a:pt x="187817" y="51851"/>
                  </a:lnTo>
                  <a:cubicBezTo>
                    <a:pt x="187817" y="43786"/>
                    <a:pt x="184360" y="35720"/>
                    <a:pt x="177447" y="31111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0">
              <a:extLst>
                <a:ext uri="{FF2B5EF4-FFF2-40B4-BE49-F238E27FC236}">
                  <a16:creationId xmlns:a16="http://schemas.microsoft.com/office/drawing/2014/main" id="{99B7CA46-5E83-5FBD-F1F8-1BC99473D49D}"/>
                </a:ext>
              </a:extLst>
            </p:cNvPr>
            <p:cNvSpPr/>
            <p:nvPr/>
          </p:nvSpPr>
          <p:spPr>
            <a:xfrm>
              <a:off x="6602860" y="2842502"/>
              <a:ext cx="187817" cy="103702"/>
            </a:xfrm>
            <a:custGeom>
              <a:avLst/>
              <a:gdLst>
                <a:gd name="connsiteX0" fmla="*/ 134813 w 187817"/>
                <a:gd name="connsiteY0" fmla="*/ 93332 h 103702"/>
                <a:gd name="connsiteX1" fmla="*/ 134813 w 187817"/>
                <a:gd name="connsiteY1" fmla="*/ 93332 h 103702"/>
                <a:gd name="connsiteX2" fmla="*/ 187817 w 187817"/>
                <a:gd name="connsiteY2" fmla="*/ 66831 h 103702"/>
                <a:gd name="connsiteX3" fmla="*/ 167077 w 187817"/>
                <a:gd name="connsiteY3" fmla="*/ 16132 h 103702"/>
                <a:gd name="connsiteX4" fmla="*/ 167077 w 187817"/>
                <a:gd name="connsiteY4" fmla="*/ 13827 h 103702"/>
                <a:gd name="connsiteX5" fmla="*/ 146336 w 187817"/>
                <a:gd name="connsiteY5" fmla="*/ 6914 h 103702"/>
                <a:gd name="connsiteX6" fmla="*/ 103703 w 187817"/>
                <a:gd name="connsiteY6" fmla="*/ 0 h 103702"/>
                <a:gd name="connsiteX7" fmla="*/ 61069 w 187817"/>
                <a:gd name="connsiteY7" fmla="*/ 6914 h 103702"/>
                <a:gd name="connsiteX8" fmla="*/ 10370 w 187817"/>
                <a:gd name="connsiteY8" fmla="*/ 31111 h 103702"/>
                <a:gd name="connsiteX9" fmla="*/ 0 w 187817"/>
                <a:gd name="connsiteY9" fmla="*/ 51851 h 103702"/>
                <a:gd name="connsiteX10" fmla="*/ 0 w 187817"/>
                <a:gd name="connsiteY10" fmla="*/ 103703 h 103702"/>
                <a:gd name="connsiteX11" fmla="*/ 124443 w 187817"/>
                <a:gd name="connsiteY11" fmla="*/ 103703 h 103702"/>
                <a:gd name="connsiteX12" fmla="*/ 134813 w 187817"/>
                <a:gd name="connsiteY12" fmla="*/ 93332 h 10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817" h="103702">
                  <a:moveTo>
                    <a:pt x="134813" y="93332"/>
                  </a:moveTo>
                  <a:lnTo>
                    <a:pt x="134813" y="93332"/>
                  </a:lnTo>
                  <a:cubicBezTo>
                    <a:pt x="150945" y="81810"/>
                    <a:pt x="169381" y="72592"/>
                    <a:pt x="187817" y="66831"/>
                  </a:cubicBezTo>
                  <a:cubicBezTo>
                    <a:pt x="175142" y="53004"/>
                    <a:pt x="167077" y="35720"/>
                    <a:pt x="167077" y="16132"/>
                  </a:cubicBezTo>
                  <a:cubicBezTo>
                    <a:pt x="167077" y="14979"/>
                    <a:pt x="167077" y="14979"/>
                    <a:pt x="167077" y="13827"/>
                  </a:cubicBezTo>
                  <a:cubicBezTo>
                    <a:pt x="160163" y="11523"/>
                    <a:pt x="153250" y="8066"/>
                    <a:pt x="146336" y="6914"/>
                  </a:cubicBezTo>
                  <a:cubicBezTo>
                    <a:pt x="133661" y="3457"/>
                    <a:pt x="118682" y="0"/>
                    <a:pt x="103703" y="0"/>
                  </a:cubicBezTo>
                  <a:cubicBezTo>
                    <a:pt x="89876" y="0"/>
                    <a:pt x="74896" y="2304"/>
                    <a:pt x="61069" y="6914"/>
                  </a:cubicBezTo>
                  <a:cubicBezTo>
                    <a:pt x="42633" y="12675"/>
                    <a:pt x="25350" y="20741"/>
                    <a:pt x="10370" y="31111"/>
                  </a:cubicBezTo>
                  <a:cubicBezTo>
                    <a:pt x="3457" y="35720"/>
                    <a:pt x="0" y="43786"/>
                    <a:pt x="0" y="51851"/>
                  </a:cubicBezTo>
                  <a:lnTo>
                    <a:pt x="0" y="103703"/>
                  </a:lnTo>
                  <a:lnTo>
                    <a:pt x="124443" y="103703"/>
                  </a:lnTo>
                  <a:cubicBezTo>
                    <a:pt x="127900" y="99094"/>
                    <a:pt x="130204" y="96789"/>
                    <a:pt x="134813" y="93332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aphic 75" descr="Rocket">
            <a:extLst>
              <a:ext uri="{FF2B5EF4-FFF2-40B4-BE49-F238E27FC236}">
                <a16:creationId xmlns:a16="http://schemas.microsoft.com/office/drawing/2014/main" id="{DEE05F30-F256-ADA5-1E9E-6A5D4D70D7A6}"/>
              </a:ext>
            </a:extLst>
          </p:cNvPr>
          <p:cNvGrpSpPr/>
          <p:nvPr/>
        </p:nvGrpSpPr>
        <p:grpSpPr>
          <a:xfrm>
            <a:off x="3802969" y="2806783"/>
            <a:ext cx="414811" cy="414811"/>
            <a:chOff x="5070625" y="2599377"/>
            <a:chExt cx="553081" cy="553081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76559A2A-C181-46DA-CC7B-D197DE6136CE}"/>
                </a:ext>
              </a:extLst>
            </p:cNvPr>
            <p:cNvSpPr/>
            <p:nvPr/>
          </p:nvSpPr>
          <p:spPr>
            <a:xfrm>
              <a:off x="5473337" y="2644721"/>
              <a:ext cx="105696" cy="101567"/>
            </a:xfrm>
            <a:custGeom>
              <a:avLst/>
              <a:gdLst>
                <a:gd name="connsiteX0" fmla="*/ 103127 w 105696"/>
                <a:gd name="connsiteY0" fmla="*/ 3050 h 101567"/>
                <a:gd name="connsiteX1" fmla="*/ 0 w 105696"/>
                <a:gd name="connsiteY1" fmla="*/ 15725 h 101567"/>
                <a:gd name="connsiteX2" fmla="*/ 47242 w 105696"/>
                <a:gd name="connsiteY2" fmla="*/ 53173 h 101567"/>
                <a:gd name="connsiteX3" fmla="*/ 85267 w 105696"/>
                <a:gd name="connsiteY3" fmla="*/ 101567 h 101567"/>
                <a:gd name="connsiteX4" fmla="*/ 103127 w 105696"/>
                <a:gd name="connsiteY4" fmla="*/ 3050 h 10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96" h="101567">
                  <a:moveTo>
                    <a:pt x="103127" y="3050"/>
                  </a:moveTo>
                  <a:cubicBezTo>
                    <a:pt x="95061" y="-5016"/>
                    <a:pt x="43209" y="4202"/>
                    <a:pt x="0" y="15725"/>
                  </a:cubicBezTo>
                  <a:cubicBezTo>
                    <a:pt x="15555" y="24943"/>
                    <a:pt x="31687" y="37617"/>
                    <a:pt x="47242" y="53173"/>
                  </a:cubicBezTo>
                  <a:cubicBezTo>
                    <a:pt x="63374" y="69304"/>
                    <a:pt x="76049" y="85436"/>
                    <a:pt x="85267" y="101567"/>
                  </a:cubicBezTo>
                  <a:cubicBezTo>
                    <a:pt x="96789" y="57206"/>
                    <a:pt x="111768" y="11116"/>
                    <a:pt x="103127" y="3050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F8F9B359-F8BD-6428-0FBD-75E6E138DEF9}"/>
                </a:ext>
              </a:extLst>
            </p:cNvPr>
            <p:cNvSpPr/>
            <p:nvPr/>
          </p:nvSpPr>
          <p:spPr>
            <a:xfrm>
              <a:off x="5115025" y="2803109"/>
              <a:ext cx="140535" cy="134418"/>
            </a:xfrm>
            <a:custGeom>
              <a:avLst/>
              <a:gdLst>
                <a:gd name="connsiteX0" fmla="*/ 140536 w 140535"/>
                <a:gd name="connsiteY0" fmla="*/ 8858 h 134418"/>
                <a:gd name="connsiteX1" fmla="*/ 120948 w 140535"/>
                <a:gd name="connsiteY1" fmla="*/ 1368 h 134418"/>
                <a:gd name="connsiteX2" fmla="*/ 97903 w 140535"/>
                <a:gd name="connsiteY2" fmla="*/ 5977 h 134418"/>
                <a:gd name="connsiteX3" fmla="*/ 6299 w 140535"/>
                <a:gd name="connsiteY3" fmla="*/ 97581 h 134418"/>
                <a:gd name="connsiteX4" fmla="*/ 25887 w 140535"/>
                <a:gd name="connsiteY4" fmla="*/ 133877 h 134418"/>
                <a:gd name="connsiteX5" fmla="*/ 102512 w 140535"/>
                <a:gd name="connsiteY5" fmla="*/ 116594 h 134418"/>
                <a:gd name="connsiteX6" fmla="*/ 140536 w 140535"/>
                <a:gd name="connsiteY6" fmla="*/ 8858 h 13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535" h="134418">
                  <a:moveTo>
                    <a:pt x="140536" y="8858"/>
                  </a:moveTo>
                  <a:lnTo>
                    <a:pt x="120948" y="1368"/>
                  </a:lnTo>
                  <a:cubicBezTo>
                    <a:pt x="112882" y="-1512"/>
                    <a:pt x="104240" y="216"/>
                    <a:pt x="97903" y="5977"/>
                  </a:cubicBezTo>
                  <a:lnTo>
                    <a:pt x="6299" y="97581"/>
                  </a:lnTo>
                  <a:cubicBezTo>
                    <a:pt x="-8681" y="112561"/>
                    <a:pt x="5146" y="138486"/>
                    <a:pt x="25887" y="133877"/>
                  </a:cubicBezTo>
                  <a:lnTo>
                    <a:pt x="102512" y="116594"/>
                  </a:lnTo>
                  <a:cubicBezTo>
                    <a:pt x="108849" y="87787"/>
                    <a:pt x="119219" y="49187"/>
                    <a:pt x="140536" y="8858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3CAFCDAB-E96E-64E7-ED5E-695EED0E1A8E}"/>
                </a:ext>
              </a:extLst>
            </p:cNvPr>
            <p:cNvSpPr/>
            <p:nvPr/>
          </p:nvSpPr>
          <p:spPr>
            <a:xfrm>
              <a:off x="5284392" y="2962336"/>
              <a:ext cx="134684" cy="144821"/>
            </a:xfrm>
            <a:custGeom>
              <a:avLst/>
              <a:gdLst>
                <a:gd name="connsiteX0" fmla="*/ 123842 w 134684"/>
                <a:gd name="connsiteY0" fmla="*/ 0 h 144821"/>
                <a:gd name="connsiteX1" fmla="*/ 18411 w 134684"/>
                <a:gd name="connsiteY1" fmla="*/ 36872 h 144821"/>
                <a:gd name="connsiteX2" fmla="*/ 551 w 134684"/>
                <a:gd name="connsiteY2" fmla="*/ 118682 h 144821"/>
                <a:gd name="connsiteX3" fmla="*/ 36847 w 134684"/>
                <a:gd name="connsiteY3" fmla="*/ 138270 h 144821"/>
                <a:gd name="connsiteX4" fmla="*/ 128451 w 134684"/>
                <a:gd name="connsiteY4" fmla="*/ 46666 h 144821"/>
                <a:gd name="connsiteX5" fmla="*/ 133060 w 134684"/>
                <a:gd name="connsiteY5" fmla="*/ 23621 h 144821"/>
                <a:gd name="connsiteX6" fmla="*/ 123842 w 134684"/>
                <a:gd name="connsiteY6" fmla="*/ 0 h 14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84" h="144821">
                  <a:moveTo>
                    <a:pt x="123842" y="0"/>
                  </a:moveTo>
                  <a:cubicBezTo>
                    <a:pt x="85242" y="20164"/>
                    <a:pt x="48370" y="31111"/>
                    <a:pt x="18411" y="36872"/>
                  </a:cubicBezTo>
                  <a:lnTo>
                    <a:pt x="551" y="118682"/>
                  </a:lnTo>
                  <a:cubicBezTo>
                    <a:pt x="-4058" y="139422"/>
                    <a:pt x="21292" y="153826"/>
                    <a:pt x="36847" y="138270"/>
                  </a:cubicBezTo>
                  <a:lnTo>
                    <a:pt x="128451" y="46666"/>
                  </a:lnTo>
                  <a:cubicBezTo>
                    <a:pt x="134213" y="40905"/>
                    <a:pt x="136517" y="31687"/>
                    <a:pt x="133060" y="23621"/>
                  </a:cubicBezTo>
                  <a:lnTo>
                    <a:pt x="123842" y="0"/>
                  </a:ln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95867BBA-2710-B780-CD37-F6E95BE5DDF3}"/>
                </a:ext>
              </a:extLst>
            </p:cNvPr>
            <p:cNvSpPr/>
            <p:nvPr/>
          </p:nvSpPr>
          <p:spPr>
            <a:xfrm>
              <a:off x="5237701" y="2670816"/>
              <a:ext cx="309955" cy="309379"/>
            </a:xfrm>
            <a:custGeom>
              <a:avLst/>
              <a:gdLst>
                <a:gd name="connsiteX0" fmla="*/ 204525 w 309955"/>
                <a:gd name="connsiteY0" fmla="*/ 0 h 309379"/>
                <a:gd name="connsiteX1" fmla="*/ 94485 w 309955"/>
                <a:gd name="connsiteY1" fmla="*/ 74896 h 309379"/>
                <a:gd name="connsiteX2" fmla="*/ 0 w 309955"/>
                <a:gd name="connsiteY2" fmla="*/ 273660 h 309379"/>
                <a:gd name="connsiteX3" fmla="*/ 35720 w 309955"/>
                <a:gd name="connsiteY3" fmla="*/ 309380 h 309379"/>
                <a:gd name="connsiteX4" fmla="*/ 235059 w 309955"/>
                <a:gd name="connsiteY4" fmla="*/ 215471 h 309379"/>
                <a:gd name="connsiteX5" fmla="*/ 309956 w 309955"/>
                <a:gd name="connsiteY5" fmla="*/ 106007 h 309379"/>
                <a:gd name="connsiteX6" fmla="*/ 266170 w 309955"/>
                <a:gd name="connsiteY6" fmla="*/ 42633 h 309379"/>
                <a:gd name="connsiteX7" fmla="*/ 204525 w 309955"/>
                <a:gd name="connsiteY7" fmla="*/ 0 h 309379"/>
                <a:gd name="connsiteX8" fmla="*/ 233907 w 309955"/>
                <a:gd name="connsiteY8" fmla="*/ 124443 h 309379"/>
                <a:gd name="connsiteX9" fmla="*/ 184936 w 309955"/>
                <a:gd name="connsiteY9" fmla="*/ 124443 h 309379"/>
                <a:gd name="connsiteX10" fmla="*/ 184936 w 309955"/>
                <a:gd name="connsiteY10" fmla="*/ 75473 h 309379"/>
                <a:gd name="connsiteX11" fmla="*/ 233907 w 309955"/>
                <a:gd name="connsiteY11" fmla="*/ 75473 h 309379"/>
                <a:gd name="connsiteX12" fmla="*/ 233907 w 309955"/>
                <a:gd name="connsiteY12" fmla="*/ 124443 h 30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955" h="309379">
                  <a:moveTo>
                    <a:pt x="204525" y="0"/>
                  </a:moveTo>
                  <a:cubicBezTo>
                    <a:pt x="170533" y="13827"/>
                    <a:pt x="131933" y="37448"/>
                    <a:pt x="94485" y="74896"/>
                  </a:cubicBezTo>
                  <a:cubicBezTo>
                    <a:pt x="25926" y="143455"/>
                    <a:pt x="5761" y="226418"/>
                    <a:pt x="0" y="273660"/>
                  </a:cubicBezTo>
                  <a:lnTo>
                    <a:pt x="35720" y="309380"/>
                  </a:lnTo>
                  <a:cubicBezTo>
                    <a:pt x="82962" y="303618"/>
                    <a:pt x="166500" y="284030"/>
                    <a:pt x="235059" y="215471"/>
                  </a:cubicBezTo>
                  <a:cubicBezTo>
                    <a:pt x="272508" y="178023"/>
                    <a:pt x="296129" y="139999"/>
                    <a:pt x="309956" y="106007"/>
                  </a:cubicBezTo>
                  <a:cubicBezTo>
                    <a:pt x="302466" y="86995"/>
                    <a:pt x="287487" y="64526"/>
                    <a:pt x="266170" y="42633"/>
                  </a:cubicBezTo>
                  <a:cubicBezTo>
                    <a:pt x="245430" y="22469"/>
                    <a:pt x="223537" y="7490"/>
                    <a:pt x="204525" y="0"/>
                  </a:cubicBezTo>
                  <a:close/>
                  <a:moveTo>
                    <a:pt x="233907" y="124443"/>
                  </a:moveTo>
                  <a:cubicBezTo>
                    <a:pt x="220656" y="137694"/>
                    <a:pt x="198763" y="137694"/>
                    <a:pt x="184936" y="124443"/>
                  </a:cubicBezTo>
                  <a:cubicBezTo>
                    <a:pt x="171686" y="111192"/>
                    <a:pt x="171686" y="89300"/>
                    <a:pt x="184936" y="75473"/>
                  </a:cubicBezTo>
                  <a:cubicBezTo>
                    <a:pt x="198187" y="62222"/>
                    <a:pt x="220080" y="62222"/>
                    <a:pt x="233907" y="75473"/>
                  </a:cubicBezTo>
                  <a:cubicBezTo>
                    <a:pt x="247158" y="89300"/>
                    <a:pt x="247158" y="111192"/>
                    <a:pt x="233907" y="124443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9C346363-460D-6733-35E6-D193CF58F9FC}"/>
                </a:ext>
              </a:extLst>
            </p:cNvPr>
            <p:cNvSpPr/>
            <p:nvPr/>
          </p:nvSpPr>
          <p:spPr>
            <a:xfrm>
              <a:off x="5169844" y="2965997"/>
              <a:ext cx="82056" cy="82226"/>
            </a:xfrm>
            <a:custGeom>
              <a:avLst/>
              <a:gdLst>
                <a:gd name="connsiteX0" fmla="*/ 67281 w 82056"/>
                <a:gd name="connsiteY0" fmla="*/ 14775 h 82226"/>
                <a:gd name="connsiteX1" fmla="*/ 40203 w 82056"/>
                <a:gd name="connsiteY1" fmla="*/ 9014 h 82226"/>
                <a:gd name="connsiteX2" fmla="*/ 1603 w 82056"/>
                <a:gd name="connsiteY2" fmla="*/ 80454 h 82226"/>
                <a:gd name="connsiteX3" fmla="*/ 73042 w 82056"/>
                <a:gd name="connsiteY3" fmla="*/ 41853 h 82226"/>
                <a:gd name="connsiteX4" fmla="*/ 67281 w 82056"/>
                <a:gd name="connsiteY4" fmla="*/ 14775 h 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56" h="82226">
                  <a:moveTo>
                    <a:pt x="67281" y="14775"/>
                  </a:moveTo>
                  <a:cubicBezTo>
                    <a:pt x="58063" y="5557"/>
                    <a:pt x="59215" y="-9998"/>
                    <a:pt x="40203" y="9014"/>
                  </a:cubicBezTo>
                  <a:cubicBezTo>
                    <a:pt x="21191" y="28026"/>
                    <a:pt x="-7039" y="71236"/>
                    <a:pt x="1603" y="80454"/>
                  </a:cubicBezTo>
                  <a:cubicBezTo>
                    <a:pt x="10821" y="89672"/>
                    <a:pt x="54030" y="60865"/>
                    <a:pt x="73042" y="41853"/>
                  </a:cubicBezTo>
                  <a:cubicBezTo>
                    <a:pt x="92055" y="22265"/>
                    <a:pt x="76499" y="23417"/>
                    <a:pt x="67281" y="14775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aphic 74" descr="Lightbulb">
            <a:extLst>
              <a:ext uri="{FF2B5EF4-FFF2-40B4-BE49-F238E27FC236}">
                <a16:creationId xmlns:a16="http://schemas.microsoft.com/office/drawing/2014/main" id="{1A34A3C9-702C-04CA-7AD8-4FFAD500EB42}"/>
              </a:ext>
            </a:extLst>
          </p:cNvPr>
          <p:cNvGrpSpPr/>
          <p:nvPr/>
        </p:nvGrpSpPr>
        <p:grpSpPr>
          <a:xfrm>
            <a:off x="3801910" y="4184159"/>
            <a:ext cx="414811" cy="414811"/>
            <a:chOff x="5069213" y="4041439"/>
            <a:chExt cx="553081" cy="553081"/>
          </a:xfrm>
        </p:grpSpPr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id="{0CA35ECC-3CA0-5F02-51E7-4AE5695A193C}"/>
                </a:ext>
              </a:extLst>
            </p:cNvPr>
            <p:cNvSpPr/>
            <p:nvPr/>
          </p:nvSpPr>
          <p:spPr>
            <a:xfrm>
              <a:off x="5270857" y="4410159"/>
              <a:ext cx="149792" cy="34567"/>
            </a:xfrm>
            <a:custGeom>
              <a:avLst/>
              <a:gdLst>
                <a:gd name="connsiteX0" fmla="*/ 17284 w 149792"/>
                <a:gd name="connsiteY0" fmla="*/ 0 h 34567"/>
                <a:gd name="connsiteX1" fmla="*/ 132509 w 149792"/>
                <a:gd name="connsiteY1" fmla="*/ 0 h 34567"/>
                <a:gd name="connsiteX2" fmla="*/ 149793 w 149792"/>
                <a:gd name="connsiteY2" fmla="*/ 17284 h 34567"/>
                <a:gd name="connsiteX3" fmla="*/ 132509 w 149792"/>
                <a:gd name="connsiteY3" fmla="*/ 34568 h 34567"/>
                <a:gd name="connsiteX4" fmla="*/ 17284 w 149792"/>
                <a:gd name="connsiteY4" fmla="*/ 34568 h 34567"/>
                <a:gd name="connsiteX5" fmla="*/ 0 w 149792"/>
                <a:gd name="connsiteY5" fmla="*/ 17284 h 34567"/>
                <a:gd name="connsiteX6" fmla="*/ 17284 w 149792"/>
                <a:gd name="connsiteY6" fmla="*/ 0 h 3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792" h="34567">
                  <a:moveTo>
                    <a:pt x="17284" y="0"/>
                  </a:moveTo>
                  <a:lnTo>
                    <a:pt x="132509" y="0"/>
                  </a:lnTo>
                  <a:cubicBezTo>
                    <a:pt x="142303" y="0"/>
                    <a:pt x="149793" y="7490"/>
                    <a:pt x="149793" y="17284"/>
                  </a:cubicBezTo>
                  <a:cubicBezTo>
                    <a:pt x="149793" y="27078"/>
                    <a:pt x="142303" y="34568"/>
                    <a:pt x="132509" y="34568"/>
                  </a:cubicBezTo>
                  <a:lnTo>
                    <a:pt x="17284" y="34568"/>
                  </a:lnTo>
                  <a:cubicBezTo>
                    <a:pt x="7490" y="34568"/>
                    <a:pt x="0" y="27078"/>
                    <a:pt x="0" y="17284"/>
                  </a:cubicBezTo>
                  <a:cubicBezTo>
                    <a:pt x="0" y="7490"/>
                    <a:pt x="7490" y="0"/>
                    <a:pt x="17284" y="0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5A0B1926-4F67-2055-95B6-590973AF9642}"/>
                </a:ext>
              </a:extLst>
            </p:cNvPr>
            <p:cNvSpPr/>
            <p:nvPr/>
          </p:nvSpPr>
          <p:spPr>
            <a:xfrm>
              <a:off x="5270857" y="4467772"/>
              <a:ext cx="149792" cy="34567"/>
            </a:xfrm>
            <a:custGeom>
              <a:avLst/>
              <a:gdLst>
                <a:gd name="connsiteX0" fmla="*/ 17284 w 149792"/>
                <a:gd name="connsiteY0" fmla="*/ 0 h 34567"/>
                <a:gd name="connsiteX1" fmla="*/ 132509 w 149792"/>
                <a:gd name="connsiteY1" fmla="*/ 0 h 34567"/>
                <a:gd name="connsiteX2" fmla="*/ 149793 w 149792"/>
                <a:gd name="connsiteY2" fmla="*/ 17284 h 34567"/>
                <a:gd name="connsiteX3" fmla="*/ 132509 w 149792"/>
                <a:gd name="connsiteY3" fmla="*/ 34568 h 34567"/>
                <a:gd name="connsiteX4" fmla="*/ 17284 w 149792"/>
                <a:gd name="connsiteY4" fmla="*/ 34568 h 34567"/>
                <a:gd name="connsiteX5" fmla="*/ 0 w 149792"/>
                <a:gd name="connsiteY5" fmla="*/ 17284 h 34567"/>
                <a:gd name="connsiteX6" fmla="*/ 17284 w 149792"/>
                <a:gd name="connsiteY6" fmla="*/ 0 h 3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792" h="34567">
                  <a:moveTo>
                    <a:pt x="17284" y="0"/>
                  </a:moveTo>
                  <a:lnTo>
                    <a:pt x="132509" y="0"/>
                  </a:lnTo>
                  <a:cubicBezTo>
                    <a:pt x="142303" y="0"/>
                    <a:pt x="149793" y="7490"/>
                    <a:pt x="149793" y="17284"/>
                  </a:cubicBezTo>
                  <a:cubicBezTo>
                    <a:pt x="149793" y="27078"/>
                    <a:pt x="142303" y="34568"/>
                    <a:pt x="132509" y="34568"/>
                  </a:cubicBezTo>
                  <a:lnTo>
                    <a:pt x="17284" y="34568"/>
                  </a:lnTo>
                  <a:cubicBezTo>
                    <a:pt x="7490" y="34568"/>
                    <a:pt x="0" y="27078"/>
                    <a:pt x="0" y="17284"/>
                  </a:cubicBezTo>
                  <a:cubicBezTo>
                    <a:pt x="0" y="7490"/>
                    <a:pt x="7490" y="0"/>
                    <a:pt x="17284" y="0"/>
                  </a:cubicBez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4517CE53-A7E7-A392-9992-2B685197B1DA}"/>
                </a:ext>
              </a:extLst>
            </p:cNvPr>
            <p:cNvSpPr/>
            <p:nvPr/>
          </p:nvSpPr>
          <p:spPr>
            <a:xfrm>
              <a:off x="5308305" y="4525384"/>
              <a:ext cx="74896" cy="34567"/>
            </a:xfrm>
            <a:custGeom>
              <a:avLst/>
              <a:gdLst>
                <a:gd name="connsiteX0" fmla="*/ 0 w 74896"/>
                <a:gd name="connsiteY0" fmla="*/ 0 h 34567"/>
                <a:gd name="connsiteX1" fmla="*/ 37448 w 74896"/>
                <a:gd name="connsiteY1" fmla="*/ 34568 h 34567"/>
                <a:gd name="connsiteX2" fmla="*/ 74896 w 74896"/>
                <a:gd name="connsiteY2" fmla="*/ 0 h 34567"/>
                <a:gd name="connsiteX3" fmla="*/ 0 w 74896"/>
                <a:gd name="connsiteY3" fmla="*/ 0 h 3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96" h="34567">
                  <a:moveTo>
                    <a:pt x="0" y="0"/>
                  </a:moveTo>
                  <a:cubicBezTo>
                    <a:pt x="1728" y="19588"/>
                    <a:pt x="17860" y="34568"/>
                    <a:pt x="37448" y="34568"/>
                  </a:cubicBezTo>
                  <a:cubicBezTo>
                    <a:pt x="57036" y="34568"/>
                    <a:pt x="73168" y="19588"/>
                    <a:pt x="748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id="{174F8357-61F9-10D9-A570-25144F388996}"/>
                </a:ext>
              </a:extLst>
            </p:cNvPr>
            <p:cNvSpPr/>
            <p:nvPr/>
          </p:nvSpPr>
          <p:spPr>
            <a:xfrm>
              <a:off x="5195960" y="4076006"/>
              <a:ext cx="299585" cy="311108"/>
            </a:xfrm>
            <a:custGeom>
              <a:avLst/>
              <a:gdLst>
                <a:gd name="connsiteX0" fmla="*/ 149793 w 299585"/>
                <a:gd name="connsiteY0" fmla="*/ 0 h 311108"/>
                <a:gd name="connsiteX1" fmla="*/ 149793 w 299585"/>
                <a:gd name="connsiteY1" fmla="*/ 0 h 311108"/>
                <a:gd name="connsiteX2" fmla="*/ 149793 w 299585"/>
                <a:gd name="connsiteY2" fmla="*/ 0 h 311108"/>
                <a:gd name="connsiteX3" fmla="*/ 0 w 299585"/>
                <a:gd name="connsiteY3" fmla="*/ 148064 h 311108"/>
                <a:gd name="connsiteX4" fmla="*/ 0 w 299585"/>
                <a:gd name="connsiteY4" fmla="*/ 153250 h 311108"/>
                <a:gd name="connsiteX5" fmla="*/ 10370 w 299585"/>
                <a:gd name="connsiteY5" fmla="*/ 205101 h 311108"/>
                <a:gd name="connsiteX6" fmla="*/ 36296 w 299585"/>
                <a:gd name="connsiteY6" fmla="*/ 247734 h 311108"/>
                <a:gd name="connsiteX7" fmla="*/ 71440 w 299585"/>
                <a:gd name="connsiteY7" fmla="*/ 304771 h 311108"/>
                <a:gd name="connsiteX8" fmla="*/ 81810 w 299585"/>
                <a:gd name="connsiteY8" fmla="*/ 311108 h 311108"/>
                <a:gd name="connsiteX9" fmla="*/ 217776 w 299585"/>
                <a:gd name="connsiteY9" fmla="*/ 311108 h 311108"/>
                <a:gd name="connsiteX10" fmla="*/ 228146 w 299585"/>
                <a:gd name="connsiteY10" fmla="*/ 304771 h 311108"/>
                <a:gd name="connsiteX11" fmla="*/ 263290 w 299585"/>
                <a:gd name="connsiteY11" fmla="*/ 247734 h 311108"/>
                <a:gd name="connsiteX12" fmla="*/ 289215 w 299585"/>
                <a:gd name="connsiteY12" fmla="*/ 205101 h 311108"/>
                <a:gd name="connsiteX13" fmla="*/ 299586 w 299585"/>
                <a:gd name="connsiteY13" fmla="*/ 153250 h 311108"/>
                <a:gd name="connsiteX14" fmla="*/ 299586 w 299585"/>
                <a:gd name="connsiteY14" fmla="*/ 148064 h 311108"/>
                <a:gd name="connsiteX15" fmla="*/ 149793 w 299585"/>
                <a:gd name="connsiteY15" fmla="*/ 0 h 311108"/>
                <a:gd name="connsiteX16" fmla="*/ 265018 w 299585"/>
                <a:gd name="connsiteY16" fmla="*/ 152673 h 311108"/>
                <a:gd name="connsiteX17" fmla="*/ 256952 w 299585"/>
                <a:gd name="connsiteY17" fmla="*/ 193002 h 311108"/>
                <a:gd name="connsiteX18" fmla="*/ 237364 w 299585"/>
                <a:gd name="connsiteY18" fmla="*/ 224689 h 311108"/>
                <a:gd name="connsiteX19" fmla="*/ 203949 w 299585"/>
                <a:gd name="connsiteY19" fmla="*/ 276541 h 311108"/>
                <a:gd name="connsiteX20" fmla="*/ 149793 w 299585"/>
                <a:gd name="connsiteY20" fmla="*/ 276541 h 311108"/>
                <a:gd name="connsiteX21" fmla="*/ 96213 w 299585"/>
                <a:gd name="connsiteY21" fmla="*/ 276541 h 311108"/>
                <a:gd name="connsiteX22" fmla="*/ 62798 w 299585"/>
                <a:gd name="connsiteY22" fmla="*/ 224689 h 311108"/>
                <a:gd name="connsiteX23" fmla="*/ 43209 w 299585"/>
                <a:gd name="connsiteY23" fmla="*/ 193002 h 311108"/>
                <a:gd name="connsiteX24" fmla="*/ 35144 w 299585"/>
                <a:gd name="connsiteY24" fmla="*/ 152673 h 311108"/>
                <a:gd name="connsiteX25" fmla="*/ 35144 w 299585"/>
                <a:gd name="connsiteY25" fmla="*/ 148064 h 311108"/>
                <a:gd name="connsiteX26" fmla="*/ 150369 w 299585"/>
                <a:gd name="connsiteY26" fmla="*/ 33991 h 311108"/>
                <a:gd name="connsiteX27" fmla="*/ 150369 w 299585"/>
                <a:gd name="connsiteY27" fmla="*/ 33991 h 311108"/>
                <a:gd name="connsiteX28" fmla="*/ 150369 w 299585"/>
                <a:gd name="connsiteY28" fmla="*/ 33991 h 311108"/>
                <a:gd name="connsiteX29" fmla="*/ 150369 w 299585"/>
                <a:gd name="connsiteY29" fmla="*/ 33991 h 311108"/>
                <a:gd name="connsiteX30" fmla="*/ 150369 w 299585"/>
                <a:gd name="connsiteY30" fmla="*/ 33991 h 311108"/>
                <a:gd name="connsiteX31" fmla="*/ 150369 w 299585"/>
                <a:gd name="connsiteY31" fmla="*/ 33991 h 311108"/>
                <a:gd name="connsiteX32" fmla="*/ 150369 w 299585"/>
                <a:gd name="connsiteY32" fmla="*/ 33991 h 311108"/>
                <a:gd name="connsiteX33" fmla="*/ 265594 w 299585"/>
                <a:gd name="connsiteY33" fmla="*/ 148064 h 311108"/>
                <a:gd name="connsiteX34" fmla="*/ 265594 w 299585"/>
                <a:gd name="connsiteY34" fmla="*/ 152673 h 31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585" h="311108">
                  <a:moveTo>
                    <a:pt x="149793" y="0"/>
                  </a:moveTo>
                  <a:cubicBezTo>
                    <a:pt x="149793" y="0"/>
                    <a:pt x="149793" y="0"/>
                    <a:pt x="149793" y="0"/>
                  </a:cubicBezTo>
                  <a:cubicBezTo>
                    <a:pt x="149793" y="0"/>
                    <a:pt x="149793" y="0"/>
                    <a:pt x="149793" y="0"/>
                  </a:cubicBezTo>
                  <a:cubicBezTo>
                    <a:pt x="67983" y="576"/>
                    <a:pt x="1728" y="66254"/>
                    <a:pt x="0" y="148064"/>
                  </a:cubicBezTo>
                  <a:lnTo>
                    <a:pt x="0" y="153250"/>
                  </a:lnTo>
                  <a:cubicBezTo>
                    <a:pt x="576" y="171109"/>
                    <a:pt x="4033" y="188393"/>
                    <a:pt x="10370" y="205101"/>
                  </a:cubicBezTo>
                  <a:cubicBezTo>
                    <a:pt x="16708" y="220656"/>
                    <a:pt x="25350" y="235059"/>
                    <a:pt x="36296" y="247734"/>
                  </a:cubicBezTo>
                  <a:cubicBezTo>
                    <a:pt x="50123" y="262713"/>
                    <a:pt x="65102" y="292096"/>
                    <a:pt x="71440" y="304771"/>
                  </a:cubicBezTo>
                  <a:cubicBezTo>
                    <a:pt x="73168" y="308804"/>
                    <a:pt x="77201" y="311108"/>
                    <a:pt x="81810" y="311108"/>
                  </a:cubicBezTo>
                  <a:lnTo>
                    <a:pt x="217776" y="311108"/>
                  </a:lnTo>
                  <a:cubicBezTo>
                    <a:pt x="222385" y="311108"/>
                    <a:pt x="226418" y="308804"/>
                    <a:pt x="228146" y="304771"/>
                  </a:cubicBezTo>
                  <a:cubicBezTo>
                    <a:pt x="234483" y="292096"/>
                    <a:pt x="249463" y="262713"/>
                    <a:pt x="263290" y="247734"/>
                  </a:cubicBezTo>
                  <a:cubicBezTo>
                    <a:pt x="274236" y="235059"/>
                    <a:pt x="283454" y="220656"/>
                    <a:pt x="289215" y="205101"/>
                  </a:cubicBezTo>
                  <a:cubicBezTo>
                    <a:pt x="295553" y="188393"/>
                    <a:pt x="299009" y="171109"/>
                    <a:pt x="299586" y="153250"/>
                  </a:cubicBezTo>
                  <a:lnTo>
                    <a:pt x="299586" y="148064"/>
                  </a:lnTo>
                  <a:cubicBezTo>
                    <a:pt x="297857" y="66254"/>
                    <a:pt x="231603" y="576"/>
                    <a:pt x="149793" y="0"/>
                  </a:cubicBezTo>
                  <a:close/>
                  <a:moveTo>
                    <a:pt x="265018" y="152673"/>
                  </a:moveTo>
                  <a:cubicBezTo>
                    <a:pt x="264442" y="166500"/>
                    <a:pt x="261561" y="180327"/>
                    <a:pt x="256952" y="193002"/>
                  </a:cubicBezTo>
                  <a:cubicBezTo>
                    <a:pt x="252343" y="204525"/>
                    <a:pt x="246006" y="215471"/>
                    <a:pt x="237364" y="224689"/>
                  </a:cubicBezTo>
                  <a:cubicBezTo>
                    <a:pt x="224113" y="240821"/>
                    <a:pt x="212591" y="258104"/>
                    <a:pt x="203949" y="276541"/>
                  </a:cubicBezTo>
                  <a:lnTo>
                    <a:pt x="149793" y="276541"/>
                  </a:lnTo>
                  <a:lnTo>
                    <a:pt x="96213" y="276541"/>
                  </a:lnTo>
                  <a:cubicBezTo>
                    <a:pt x="86995" y="258104"/>
                    <a:pt x="75473" y="240821"/>
                    <a:pt x="62798" y="224689"/>
                  </a:cubicBezTo>
                  <a:cubicBezTo>
                    <a:pt x="54732" y="215471"/>
                    <a:pt x="47818" y="204525"/>
                    <a:pt x="43209" y="193002"/>
                  </a:cubicBezTo>
                  <a:cubicBezTo>
                    <a:pt x="38024" y="180327"/>
                    <a:pt x="35720" y="166500"/>
                    <a:pt x="35144" y="152673"/>
                  </a:cubicBezTo>
                  <a:lnTo>
                    <a:pt x="35144" y="148064"/>
                  </a:lnTo>
                  <a:cubicBezTo>
                    <a:pt x="36296" y="85267"/>
                    <a:pt x="87571" y="34568"/>
                    <a:pt x="150369" y="33991"/>
                  </a:cubicBezTo>
                  <a:lnTo>
                    <a:pt x="150369" y="33991"/>
                  </a:lnTo>
                  <a:lnTo>
                    <a:pt x="150369" y="33991"/>
                  </a:lnTo>
                  <a:cubicBezTo>
                    <a:pt x="150369" y="33991"/>
                    <a:pt x="150369" y="33991"/>
                    <a:pt x="150369" y="33991"/>
                  </a:cubicBezTo>
                  <a:cubicBezTo>
                    <a:pt x="150369" y="33991"/>
                    <a:pt x="150369" y="33991"/>
                    <a:pt x="150369" y="33991"/>
                  </a:cubicBezTo>
                  <a:lnTo>
                    <a:pt x="150369" y="33991"/>
                  </a:lnTo>
                  <a:lnTo>
                    <a:pt x="150369" y="33991"/>
                  </a:lnTo>
                  <a:cubicBezTo>
                    <a:pt x="213167" y="34568"/>
                    <a:pt x="264442" y="84691"/>
                    <a:pt x="265594" y="148064"/>
                  </a:cubicBezTo>
                  <a:lnTo>
                    <a:pt x="265594" y="152673"/>
                  </a:lnTo>
                  <a:close/>
                </a:path>
              </a:pathLst>
            </a:custGeom>
            <a:solidFill>
              <a:srgbClr val="00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Graphic 73" descr="Puzzle">
            <a:extLst>
              <a:ext uri="{FF2B5EF4-FFF2-40B4-BE49-F238E27FC236}">
                <a16:creationId xmlns:a16="http://schemas.microsoft.com/office/drawing/2014/main" id="{875C62FC-7BE3-D096-6BF5-44F8413948F8}"/>
              </a:ext>
            </a:extLst>
          </p:cNvPr>
          <p:cNvSpPr/>
          <p:nvPr/>
        </p:nvSpPr>
        <p:spPr>
          <a:xfrm>
            <a:off x="4959728" y="4162957"/>
            <a:ext cx="345675" cy="345675"/>
          </a:xfrm>
          <a:custGeom>
            <a:avLst/>
            <a:gdLst>
              <a:gd name="connsiteX0" fmla="*/ 297857 w 460900"/>
              <a:gd name="connsiteY0" fmla="*/ 349709 h 460900"/>
              <a:gd name="connsiteX1" fmla="*/ 273084 w 460900"/>
              <a:gd name="connsiteY1" fmla="*/ 273660 h 460900"/>
              <a:gd name="connsiteX2" fmla="*/ 277117 w 460900"/>
              <a:gd name="connsiteY2" fmla="*/ 269627 h 460900"/>
              <a:gd name="connsiteX3" fmla="*/ 354318 w 460900"/>
              <a:gd name="connsiteY3" fmla="*/ 293248 h 460900"/>
              <a:gd name="connsiteX4" fmla="*/ 395222 w 460900"/>
              <a:gd name="connsiteY4" fmla="*/ 326087 h 460900"/>
              <a:gd name="connsiteX5" fmla="*/ 460901 w 460900"/>
              <a:gd name="connsiteY5" fmla="*/ 260409 h 460900"/>
              <a:gd name="connsiteX6" fmla="*/ 362959 w 460900"/>
              <a:gd name="connsiteY6" fmla="*/ 162468 h 460900"/>
              <a:gd name="connsiteX7" fmla="*/ 395799 w 460900"/>
              <a:gd name="connsiteY7" fmla="*/ 121563 h 460900"/>
              <a:gd name="connsiteX8" fmla="*/ 419420 w 460900"/>
              <a:gd name="connsiteY8" fmla="*/ 44362 h 460900"/>
              <a:gd name="connsiteX9" fmla="*/ 415387 w 460900"/>
              <a:gd name="connsiteY9" fmla="*/ 40329 h 460900"/>
              <a:gd name="connsiteX10" fmla="*/ 339338 w 460900"/>
              <a:gd name="connsiteY10" fmla="*/ 65102 h 460900"/>
              <a:gd name="connsiteX11" fmla="*/ 298433 w 460900"/>
              <a:gd name="connsiteY11" fmla="*/ 97941 h 460900"/>
              <a:gd name="connsiteX12" fmla="*/ 200492 w 460900"/>
              <a:gd name="connsiteY12" fmla="*/ 0 h 460900"/>
              <a:gd name="connsiteX13" fmla="*/ 134237 w 460900"/>
              <a:gd name="connsiteY13" fmla="*/ 65678 h 460900"/>
              <a:gd name="connsiteX14" fmla="*/ 167077 w 460900"/>
              <a:gd name="connsiteY14" fmla="*/ 106583 h 460900"/>
              <a:gd name="connsiteX15" fmla="*/ 191850 w 460900"/>
              <a:gd name="connsiteY15" fmla="*/ 182632 h 460900"/>
              <a:gd name="connsiteX16" fmla="*/ 187817 w 460900"/>
              <a:gd name="connsiteY16" fmla="*/ 186665 h 460900"/>
              <a:gd name="connsiteX17" fmla="*/ 110616 w 460900"/>
              <a:gd name="connsiteY17" fmla="*/ 163044 h 460900"/>
              <a:gd name="connsiteX18" fmla="*/ 69711 w 460900"/>
              <a:gd name="connsiteY18" fmla="*/ 130204 h 460900"/>
              <a:gd name="connsiteX19" fmla="*/ 0 w 460900"/>
              <a:gd name="connsiteY19" fmla="*/ 200492 h 460900"/>
              <a:gd name="connsiteX20" fmla="*/ 97941 w 460900"/>
              <a:gd name="connsiteY20" fmla="*/ 298433 h 460900"/>
              <a:gd name="connsiteX21" fmla="*/ 65102 w 460900"/>
              <a:gd name="connsiteY21" fmla="*/ 339338 h 460900"/>
              <a:gd name="connsiteX22" fmla="*/ 41481 w 460900"/>
              <a:gd name="connsiteY22" fmla="*/ 416539 h 460900"/>
              <a:gd name="connsiteX23" fmla="*/ 45514 w 460900"/>
              <a:gd name="connsiteY23" fmla="*/ 420572 h 460900"/>
              <a:gd name="connsiteX24" fmla="*/ 121563 w 460900"/>
              <a:gd name="connsiteY24" fmla="*/ 395799 h 460900"/>
              <a:gd name="connsiteX25" fmla="*/ 162468 w 460900"/>
              <a:gd name="connsiteY25" fmla="*/ 362959 h 460900"/>
              <a:gd name="connsiteX26" fmla="*/ 260409 w 460900"/>
              <a:gd name="connsiteY26" fmla="*/ 460901 h 460900"/>
              <a:gd name="connsiteX27" fmla="*/ 330696 w 460900"/>
              <a:gd name="connsiteY27" fmla="*/ 390613 h 460900"/>
              <a:gd name="connsiteX28" fmla="*/ 297857 w 460900"/>
              <a:gd name="connsiteY28" fmla="*/ 349709 h 4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60900" h="460900">
                <a:moveTo>
                  <a:pt x="297857" y="349709"/>
                </a:moveTo>
                <a:cubicBezTo>
                  <a:pt x="259833" y="350861"/>
                  <a:pt x="246006" y="301890"/>
                  <a:pt x="273084" y="273660"/>
                </a:cubicBezTo>
                <a:lnTo>
                  <a:pt x="277117" y="269627"/>
                </a:lnTo>
                <a:cubicBezTo>
                  <a:pt x="305347" y="242549"/>
                  <a:pt x="355470" y="255224"/>
                  <a:pt x="354318" y="293248"/>
                </a:cubicBezTo>
                <a:cubicBezTo>
                  <a:pt x="353741" y="315141"/>
                  <a:pt x="379667" y="341643"/>
                  <a:pt x="395222" y="326087"/>
                </a:cubicBezTo>
                <a:lnTo>
                  <a:pt x="460901" y="260409"/>
                </a:lnTo>
                <a:lnTo>
                  <a:pt x="362959" y="162468"/>
                </a:lnTo>
                <a:cubicBezTo>
                  <a:pt x="347404" y="146912"/>
                  <a:pt x="373906" y="120986"/>
                  <a:pt x="395799" y="121563"/>
                </a:cubicBezTo>
                <a:cubicBezTo>
                  <a:pt x="433823" y="122715"/>
                  <a:pt x="446498" y="72592"/>
                  <a:pt x="419420" y="44362"/>
                </a:cubicBezTo>
                <a:lnTo>
                  <a:pt x="415387" y="40329"/>
                </a:lnTo>
                <a:cubicBezTo>
                  <a:pt x="387157" y="13251"/>
                  <a:pt x="338186" y="27078"/>
                  <a:pt x="339338" y="65102"/>
                </a:cubicBezTo>
                <a:cubicBezTo>
                  <a:pt x="339914" y="86995"/>
                  <a:pt x="313989" y="113497"/>
                  <a:pt x="298433" y="97941"/>
                </a:cubicBezTo>
                <a:lnTo>
                  <a:pt x="200492" y="0"/>
                </a:lnTo>
                <a:lnTo>
                  <a:pt x="134237" y="65678"/>
                </a:lnTo>
                <a:cubicBezTo>
                  <a:pt x="118682" y="81234"/>
                  <a:pt x="145184" y="107159"/>
                  <a:pt x="167077" y="106583"/>
                </a:cubicBezTo>
                <a:cubicBezTo>
                  <a:pt x="205101" y="105431"/>
                  <a:pt x="218928" y="154402"/>
                  <a:pt x="191850" y="182632"/>
                </a:cubicBezTo>
                <a:lnTo>
                  <a:pt x="187817" y="186665"/>
                </a:lnTo>
                <a:cubicBezTo>
                  <a:pt x="159587" y="213743"/>
                  <a:pt x="109464" y="201068"/>
                  <a:pt x="110616" y="163044"/>
                </a:cubicBezTo>
                <a:cubicBezTo>
                  <a:pt x="111192" y="141151"/>
                  <a:pt x="85267" y="114649"/>
                  <a:pt x="69711" y="130204"/>
                </a:cubicBezTo>
                <a:lnTo>
                  <a:pt x="0" y="200492"/>
                </a:lnTo>
                <a:lnTo>
                  <a:pt x="97941" y="298433"/>
                </a:lnTo>
                <a:cubicBezTo>
                  <a:pt x="113497" y="313989"/>
                  <a:pt x="86995" y="339914"/>
                  <a:pt x="65102" y="339338"/>
                </a:cubicBezTo>
                <a:cubicBezTo>
                  <a:pt x="27078" y="338186"/>
                  <a:pt x="14403" y="388309"/>
                  <a:pt x="41481" y="416539"/>
                </a:cubicBezTo>
                <a:lnTo>
                  <a:pt x="45514" y="420572"/>
                </a:lnTo>
                <a:cubicBezTo>
                  <a:pt x="73744" y="447650"/>
                  <a:pt x="122715" y="433823"/>
                  <a:pt x="121563" y="395799"/>
                </a:cubicBezTo>
                <a:cubicBezTo>
                  <a:pt x="120986" y="373906"/>
                  <a:pt x="146912" y="347404"/>
                  <a:pt x="162468" y="362959"/>
                </a:cubicBezTo>
                <a:lnTo>
                  <a:pt x="260409" y="460901"/>
                </a:lnTo>
                <a:lnTo>
                  <a:pt x="330696" y="390613"/>
                </a:lnTo>
                <a:cubicBezTo>
                  <a:pt x="346252" y="375058"/>
                  <a:pt x="320326" y="349132"/>
                  <a:pt x="297857" y="349709"/>
                </a:cubicBezTo>
                <a:close/>
              </a:path>
            </a:pathLst>
          </a:custGeom>
          <a:solidFill>
            <a:schemeClr val="bg1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03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비기능적 요구 균형</a:t>
            </a:r>
            <a:b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E1A77894-E04B-99B1-0EB2-2D0423E3A46C}"/>
              </a:ext>
            </a:extLst>
          </p:cNvPr>
          <p:cNvGrpSpPr/>
          <p:nvPr/>
        </p:nvGrpSpPr>
        <p:grpSpPr>
          <a:xfrm>
            <a:off x="2595" y="1544217"/>
            <a:ext cx="1337377" cy="1010537"/>
            <a:chOff x="528086" y="1271992"/>
            <a:chExt cx="1783169" cy="1347383"/>
          </a:xfrm>
        </p:grpSpPr>
        <p:sp>
          <p:nvSpPr>
            <p:cNvPr id="3" name="Freeform 45">
              <a:extLst>
                <a:ext uri="{FF2B5EF4-FFF2-40B4-BE49-F238E27FC236}">
                  <a16:creationId xmlns:a16="http://schemas.microsoft.com/office/drawing/2014/main" id="{723391E4-2530-A093-FA48-F28136FEC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86" y="1271992"/>
              <a:ext cx="1589734" cy="1347382"/>
            </a:xfrm>
            <a:custGeom>
              <a:avLst/>
              <a:gdLst>
                <a:gd name="T0" fmla="*/ 2708 w 2793"/>
                <a:gd name="T1" fmla="*/ 401 h 2371"/>
                <a:gd name="T2" fmla="*/ 2666 w 2793"/>
                <a:gd name="T3" fmla="*/ 361 h 2371"/>
                <a:gd name="T4" fmla="*/ 1376 w 2793"/>
                <a:gd name="T5" fmla="*/ 361 h 2371"/>
                <a:gd name="T6" fmla="*/ 1000 w 2793"/>
                <a:gd name="T7" fmla="*/ 12 h 2371"/>
                <a:gd name="T8" fmla="*/ 971 w 2793"/>
                <a:gd name="T9" fmla="*/ 0 h 2371"/>
                <a:gd name="T10" fmla="*/ 380 w 2793"/>
                <a:gd name="T11" fmla="*/ 0 h 2371"/>
                <a:gd name="T12" fmla="*/ 349 w 2793"/>
                <a:gd name="T13" fmla="*/ 14 h 2371"/>
                <a:gd name="T14" fmla="*/ 12 w 2793"/>
                <a:gd name="T15" fmla="*/ 374 h 2371"/>
                <a:gd name="T16" fmla="*/ 0 w 2793"/>
                <a:gd name="T17" fmla="*/ 405 h 2371"/>
                <a:gd name="T18" fmla="*/ 85 w 2793"/>
                <a:gd name="T19" fmla="*/ 2330 h 2371"/>
                <a:gd name="T20" fmla="*/ 127 w 2793"/>
                <a:gd name="T21" fmla="*/ 2371 h 2371"/>
                <a:gd name="T22" fmla="*/ 2750 w 2793"/>
                <a:gd name="T23" fmla="*/ 2371 h 2371"/>
                <a:gd name="T24" fmla="*/ 2781 w 2793"/>
                <a:gd name="T25" fmla="*/ 2358 h 2371"/>
                <a:gd name="T26" fmla="*/ 2793 w 2793"/>
                <a:gd name="T27" fmla="*/ 2327 h 2371"/>
                <a:gd name="T28" fmla="*/ 2708 w 2793"/>
                <a:gd name="T29" fmla="*/ 401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3" h="2371">
                  <a:moveTo>
                    <a:pt x="2708" y="401"/>
                  </a:moveTo>
                  <a:cubicBezTo>
                    <a:pt x="2707" y="379"/>
                    <a:pt x="2688" y="361"/>
                    <a:pt x="2666" y="361"/>
                  </a:cubicBezTo>
                  <a:lnTo>
                    <a:pt x="1376" y="361"/>
                  </a:lnTo>
                  <a:lnTo>
                    <a:pt x="1000" y="12"/>
                  </a:lnTo>
                  <a:cubicBezTo>
                    <a:pt x="992" y="4"/>
                    <a:pt x="982" y="0"/>
                    <a:pt x="971" y="0"/>
                  </a:cubicBezTo>
                  <a:lnTo>
                    <a:pt x="380" y="0"/>
                  </a:lnTo>
                  <a:cubicBezTo>
                    <a:pt x="369" y="0"/>
                    <a:pt x="357" y="5"/>
                    <a:pt x="349" y="14"/>
                  </a:cubicBezTo>
                  <a:lnTo>
                    <a:pt x="12" y="374"/>
                  </a:lnTo>
                  <a:cubicBezTo>
                    <a:pt x="4" y="382"/>
                    <a:pt x="0" y="393"/>
                    <a:pt x="0" y="405"/>
                  </a:cubicBezTo>
                  <a:lnTo>
                    <a:pt x="85" y="2330"/>
                  </a:lnTo>
                  <a:cubicBezTo>
                    <a:pt x="86" y="2353"/>
                    <a:pt x="104" y="2371"/>
                    <a:pt x="127" y="2371"/>
                  </a:cubicBezTo>
                  <a:lnTo>
                    <a:pt x="2750" y="2371"/>
                  </a:lnTo>
                  <a:cubicBezTo>
                    <a:pt x="2762" y="2371"/>
                    <a:pt x="2773" y="2366"/>
                    <a:pt x="2781" y="2358"/>
                  </a:cubicBezTo>
                  <a:cubicBezTo>
                    <a:pt x="2789" y="2349"/>
                    <a:pt x="2793" y="2338"/>
                    <a:pt x="2793" y="2327"/>
                  </a:cubicBezTo>
                  <a:lnTo>
                    <a:pt x="2708" y="4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46">
              <a:extLst>
                <a:ext uri="{FF2B5EF4-FFF2-40B4-BE49-F238E27FC236}">
                  <a16:creationId xmlns:a16="http://schemas.microsoft.com/office/drawing/2014/main" id="{0A9806A4-CF63-AD23-52F1-34DFA654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48" y="1667758"/>
              <a:ext cx="1476339" cy="918266"/>
            </a:xfrm>
            <a:custGeom>
              <a:avLst/>
              <a:gdLst>
                <a:gd name="T0" fmla="*/ 2500 w 2593"/>
                <a:gd name="T1" fmla="*/ 1 h 1614"/>
                <a:gd name="T2" fmla="*/ 42 w 2593"/>
                <a:gd name="T3" fmla="*/ 83 h 1614"/>
                <a:gd name="T4" fmla="*/ 1 w 2593"/>
                <a:gd name="T5" fmla="*/ 126 h 1614"/>
                <a:gd name="T6" fmla="*/ 49 w 2593"/>
                <a:gd name="T7" fmla="*/ 1572 h 1614"/>
                <a:gd name="T8" fmla="*/ 92 w 2593"/>
                <a:gd name="T9" fmla="*/ 1613 h 1614"/>
                <a:gd name="T10" fmla="*/ 2551 w 2593"/>
                <a:gd name="T11" fmla="*/ 1531 h 1614"/>
                <a:gd name="T12" fmla="*/ 2592 w 2593"/>
                <a:gd name="T13" fmla="*/ 1488 h 1614"/>
                <a:gd name="T14" fmla="*/ 2544 w 2593"/>
                <a:gd name="T15" fmla="*/ 42 h 1614"/>
                <a:gd name="T16" fmla="*/ 2500 w 2593"/>
                <a:gd name="T17" fmla="*/ 1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3" h="1614">
                  <a:moveTo>
                    <a:pt x="2500" y="1"/>
                  </a:moveTo>
                  <a:lnTo>
                    <a:pt x="42" y="83"/>
                  </a:lnTo>
                  <a:cubicBezTo>
                    <a:pt x="18" y="83"/>
                    <a:pt x="0" y="103"/>
                    <a:pt x="1" y="126"/>
                  </a:cubicBezTo>
                  <a:lnTo>
                    <a:pt x="49" y="1572"/>
                  </a:lnTo>
                  <a:cubicBezTo>
                    <a:pt x="50" y="1596"/>
                    <a:pt x="69" y="1614"/>
                    <a:pt x="92" y="1613"/>
                  </a:cubicBezTo>
                  <a:lnTo>
                    <a:pt x="2551" y="1531"/>
                  </a:lnTo>
                  <a:cubicBezTo>
                    <a:pt x="2574" y="1531"/>
                    <a:pt x="2593" y="1511"/>
                    <a:pt x="2592" y="1488"/>
                  </a:cubicBezTo>
                  <a:lnTo>
                    <a:pt x="2544" y="42"/>
                  </a:lnTo>
                  <a:cubicBezTo>
                    <a:pt x="2543" y="19"/>
                    <a:pt x="2524" y="0"/>
                    <a:pt x="250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3192CC40-7045-30D8-088C-245D52F84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585" y="1558812"/>
              <a:ext cx="1462999" cy="893808"/>
            </a:xfrm>
            <a:custGeom>
              <a:avLst/>
              <a:gdLst>
                <a:gd name="T0" fmla="*/ 2525 w 2567"/>
                <a:gd name="T1" fmla="*/ 37 h 1569"/>
                <a:gd name="T2" fmla="*/ 65 w 2567"/>
                <a:gd name="T3" fmla="*/ 0 h 1569"/>
                <a:gd name="T4" fmla="*/ 22 w 2567"/>
                <a:gd name="T5" fmla="*/ 42 h 1569"/>
                <a:gd name="T6" fmla="*/ 0 w 2567"/>
                <a:gd name="T7" fmla="*/ 1488 h 1569"/>
                <a:gd name="T8" fmla="*/ 42 w 2567"/>
                <a:gd name="T9" fmla="*/ 1531 h 1569"/>
                <a:gd name="T10" fmla="*/ 2502 w 2567"/>
                <a:gd name="T11" fmla="*/ 1568 h 1569"/>
                <a:gd name="T12" fmla="*/ 2544 w 2567"/>
                <a:gd name="T13" fmla="*/ 1527 h 1569"/>
                <a:gd name="T14" fmla="*/ 2566 w 2567"/>
                <a:gd name="T15" fmla="*/ 80 h 1569"/>
                <a:gd name="T16" fmla="*/ 2525 w 2567"/>
                <a:gd name="T17" fmla="*/ 37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7" h="1569">
                  <a:moveTo>
                    <a:pt x="2525" y="37"/>
                  </a:moveTo>
                  <a:lnTo>
                    <a:pt x="65" y="0"/>
                  </a:lnTo>
                  <a:cubicBezTo>
                    <a:pt x="42" y="0"/>
                    <a:pt x="22" y="18"/>
                    <a:pt x="22" y="42"/>
                  </a:cubicBezTo>
                  <a:lnTo>
                    <a:pt x="0" y="1488"/>
                  </a:lnTo>
                  <a:cubicBezTo>
                    <a:pt x="0" y="1512"/>
                    <a:pt x="18" y="1531"/>
                    <a:pt x="42" y="1531"/>
                  </a:cubicBezTo>
                  <a:lnTo>
                    <a:pt x="2502" y="1568"/>
                  </a:lnTo>
                  <a:cubicBezTo>
                    <a:pt x="2525" y="1569"/>
                    <a:pt x="2544" y="1550"/>
                    <a:pt x="2544" y="1527"/>
                  </a:cubicBezTo>
                  <a:lnTo>
                    <a:pt x="2566" y="80"/>
                  </a:lnTo>
                  <a:cubicBezTo>
                    <a:pt x="2567" y="57"/>
                    <a:pt x="2548" y="38"/>
                    <a:pt x="2525" y="3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ECD833ED-762C-9F7C-64CD-85F198828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16" y="1458758"/>
              <a:ext cx="1540819" cy="1036105"/>
            </a:xfrm>
            <a:custGeom>
              <a:avLst/>
              <a:gdLst>
                <a:gd name="T0" fmla="*/ 2666 w 2705"/>
                <a:gd name="T1" fmla="*/ 298 h 1821"/>
                <a:gd name="T2" fmla="*/ 223 w 2705"/>
                <a:gd name="T3" fmla="*/ 3 h 1821"/>
                <a:gd name="T4" fmla="*/ 176 w 2705"/>
                <a:gd name="T5" fmla="*/ 40 h 1821"/>
                <a:gd name="T6" fmla="*/ 3 w 2705"/>
                <a:gd name="T7" fmla="*/ 1476 h 1821"/>
                <a:gd name="T8" fmla="*/ 40 w 2705"/>
                <a:gd name="T9" fmla="*/ 1523 h 1821"/>
                <a:gd name="T10" fmla="*/ 2482 w 2705"/>
                <a:gd name="T11" fmla="*/ 1818 h 1821"/>
                <a:gd name="T12" fmla="*/ 2529 w 2705"/>
                <a:gd name="T13" fmla="*/ 1781 h 1821"/>
                <a:gd name="T14" fmla="*/ 2702 w 2705"/>
                <a:gd name="T15" fmla="*/ 345 h 1821"/>
                <a:gd name="T16" fmla="*/ 2666 w 2705"/>
                <a:gd name="T17" fmla="*/ 298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5" h="1821">
                  <a:moveTo>
                    <a:pt x="2666" y="298"/>
                  </a:moveTo>
                  <a:lnTo>
                    <a:pt x="223" y="3"/>
                  </a:lnTo>
                  <a:cubicBezTo>
                    <a:pt x="200" y="0"/>
                    <a:pt x="179" y="17"/>
                    <a:pt x="176" y="40"/>
                  </a:cubicBezTo>
                  <a:lnTo>
                    <a:pt x="3" y="1476"/>
                  </a:lnTo>
                  <a:cubicBezTo>
                    <a:pt x="0" y="1499"/>
                    <a:pt x="16" y="1520"/>
                    <a:pt x="40" y="1523"/>
                  </a:cubicBezTo>
                  <a:lnTo>
                    <a:pt x="2482" y="1818"/>
                  </a:lnTo>
                  <a:cubicBezTo>
                    <a:pt x="2505" y="1821"/>
                    <a:pt x="2526" y="1804"/>
                    <a:pt x="2529" y="1781"/>
                  </a:cubicBezTo>
                  <a:lnTo>
                    <a:pt x="2702" y="345"/>
                  </a:lnTo>
                  <a:cubicBezTo>
                    <a:pt x="2705" y="322"/>
                    <a:pt x="2689" y="301"/>
                    <a:pt x="2666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BA51F647-1EE5-F7A6-A7EB-93656E47F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1" y="1389833"/>
              <a:ext cx="1734254" cy="1229542"/>
            </a:xfrm>
            <a:custGeom>
              <a:avLst/>
              <a:gdLst>
                <a:gd name="T0" fmla="*/ 3037 w 3049"/>
                <a:gd name="T1" fmla="*/ 15 h 2162"/>
                <a:gd name="T2" fmla="*/ 3005 w 3049"/>
                <a:gd name="T3" fmla="*/ 0 h 2162"/>
                <a:gd name="T4" fmla="*/ 1699 w 3049"/>
                <a:gd name="T5" fmla="*/ 0 h 2162"/>
                <a:gd name="T6" fmla="*/ 1670 w 3049"/>
                <a:gd name="T7" fmla="*/ 11 h 2162"/>
                <a:gd name="T8" fmla="*/ 1294 w 3049"/>
                <a:gd name="T9" fmla="*/ 360 h 2162"/>
                <a:gd name="T10" fmla="*/ 382 w 3049"/>
                <a:gd name="T11" fmla="*/ 360 h 2162"/>
                <a:gd name="T12" fmla="*/ 340 w 3049"/>
                <a:gd name="T13" fmla="*/ 394 h 2162"/>
                <a:gd name="T14" fmla="*/ 3 w 3049"/>
                <a:gd name="T15" fmla="*/ 2111 h 2162"/>
                <a:gd name="T16" fmla="*/ 11 w 3049"/>
                <a:gd name="T17" fmla="*/ 2146 h 2162"/>
                <a:gd name="T18" fmla="*/ 44 w 3049"/>
                <a:gd name="T19" fmla="*/ 2162 h 2162"/>
                <a:gd name="T20" fmla="*/ 2667 w 3049"/>
                <a:gd name="T21" fmla="*/ 2162 h 2162"/>
                <a:gd name="T22" fmla="*/ 2709 w 3049"/>
                <a:gd name="T23" fmla="*/ 2126 h 2162"/>
                <a:gd name="T24" fmla="*/ 3047 w 3049"/>
                <a:gd name="T25" fmla="*/ 49 h 2162"/>
                <a:gd name="T26" fmla="*/ 3037 w 3049"/>
                <a:gd name="T27" fmla="*/ 15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9" h="2162">
                  <a:moveTo>
                    <a:pt x="3037" y="15"/>
                  </a:moveTo>
                  <a:cubicBezTo>
                    <a:pt x="3029" y="5"/>
                    <a:pt x="3017" y="0"/>
                    <a:pt x="3005" y="0"/>
                  </a:cubicBezTo>
                  <a:lnTo>
                    <a:pt x="1699" y="0"/>
                  </a:lnTo>
                  <a:cubicBezTo>
                    <a:pt x="1688" y="0"/>
                    <a:pt x="1678" y="4"/>
                    <a:pt x="1670" y="11"/>
                  </a:cubicBezTo>
                  <a:lnTo>
                    <a:pt x="1294" y="360"/>
                  </a:lnTo>
                  <a:lnTo>
                    <a:pt x="382" y="360"/>
                  </a:lnTo>
                  <a:cubicBezTo>
                    <a:pt x="362" y="360"/>
                    <a:pt x="344" y="375"/>
                    <a:pt x="340" y="394"/>
                  </a:cubicBezTo>
                  <a:lnTo>
                    <a:pt x="3" y="2111"/>
                  </a:lnTo>
                  <a:cubicBezTo>
                    <a:pt x="0" y="2124"/>
                    <a:pt x="3" y="2137"/>
                    <a:pt x="11" y="2146"/>
                  </a:cubicBezTo>
                  <a:cubicBezTo>
                    <a:pt x="19" y="2156"/>
                    <a:pt x="31" y="2162"/>
                    <a:pt x="44" y="2162"/>
                  </a:cubicBezTo>
                  <a:lnTo>
                    <a:pt x="2667" y="2162"/>
                  </a:lnTo>
                  <a:cubicBezTo>
                    <a:pt x="2688" y="2162"/>
                    <a:pt x="2706" y="2147"/>
                    <a:pt x="2709" y="2126"/>
                  </a:cubicBezTo>
                  <a:lnTo>
                    <a:pt x="3047" y="49"/>
                  </a:lnTo>
                  <a:cubicBezTo>
                    <a:pt x="3049" y="37"/>
                    <a:pt x="3045" y="24"/>
                    <a:pt x="3037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4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D99F86CD-4E51-ED51-9831-BA47B54B7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1" y="2256960"/>
              <a:ext cx="1596403" cy="362415"/>
            </a:xfrm>
            <a:custGeom>
              <a:avLst/>
              <a:gdLst>
                <a:gd name="T0" fmla="*/ 11 w 2807"/>
                <a:gd name="T1" fmla="*/ 623 h 639"/>
                <a:gd name="T2" fmla="*/ 44 w 2807"/>
                <a:gd name="T3" fmla="*/ 639 h 639"/>
                <a:gd name="T4" fmla="*/ 2667 w 2807"/>
                <a:gd name="T5" fmla="*/ 639 h 639"/>
                <a:gd name="T6" fmla="*/ 2709 w 2807"/>
                <a:gd name="T7" fmla="*/ 603 h 639"/>
                <a:gd name="T8" fmla="*/ 2807 w 2807"/>
                <a:gd name="T9" fmla="*/ 0 h 639"/>
                <a:gd name="T10" fmla="*/ 3 w 2807"/>
                <a:gd name="T11" fmla="*/ 588 h 639"/>
                <a:gd name="T12" fmla="*/ 11 w 2807"/>
                <a:gd name="T13" fmla="*/ 623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7" h="639">
                  <a:moveTo>
                    <a:pt x="11" y="623"/>
                  </a:moveTo>
                  <a:cubicBezTo>
                    <a:pt x="19" y="633"/>
                    <a:pt x="31" y="639"/>
                    <a:pt x="44" y="639"/>
                  </a:cubicBezTo>
                  <a:lnTo>
                    <a:pt x="2667" y="639"/>
                  </a:lnTo>
                  <a:cubicBezTo>
                    <a:pt x="2688" y="639"/>
                    <a:pt x="2706" y="624"/>
                    <a:pt x="2709" y="603"/>
                  </a:cubicBezTo>
                  <a:lnTo>
                    <a:pt x="2807" y="0"/>
                  </a:lnTo>
                  <a:lnTo>
                    <a:pt x="3" y="588"/>
                  </a:lnTo>
                  <a:cubicBezTo>
                    <a:pt x="0" y="601"/>
                    <a:pt x="3" y="614"/>
                    <a:pt x="11" y="623"/>
                  </a:cubicBez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1200DFE9-04E6-2D15-5C26-49707B1AAADF}"/>
              </a:ext>
            </a:extLst>
          </p:cNvPr>
          <p:cNvGrpSpPr/>
          <p:nvPr/>
        </p:nvGrpSpPr>
        <p:grpSpPr>
          <a:xfrm>
            <a:off x="4677792" y="558694"/>
            <a:ext cx="1337377" cy="1010537"/>
            <a:chOff x="6489700" y="1271992"/>
            <a:chExt cx="1783169" cy="1347383"/>
          </a:xfrm>
        </p:grpSpPr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8D0D87EF-A9B0-6935-CD39-613B7511C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1271992"/>
              <a:ext cx="1589734" cy="1347382"/>
            </a:xfrm>
            <a:custGeom>
              <a:avLst/>
              <a:gdLst>
                <a:gd name="T0" fmla="*/ 2708 w 2793"/>
                <a:gd name="T1" fmla="*/ 401 h 2371"/>
                <a:gd name="T2" fmla="*/ 2666 w 2793"/>
                <a:gd name="T3" fmla="*/ 361 h 2371"/>
                <a:gd name="T4" fmla="*/ 1376 w 2793"/>
                <a:gd name="T5" fmla="*/ 361 h 2371"/>
                <a:gd name="T6" fmla="*/ 1000 w 2793"/>
                <a:gd name="T7" fmla="*/ 12 h 2371"/>
                <a:gd name="T8" fmla="*/ 971 w 2793"/>
                <a:gd name="T9" fmla="*/ 0 h 2371"/>
                <a:gd name="T10" fmla="*/ 380 w 2793"/>
                <a:gd name="T11" fmla="*/ 0 h 2371"/>
                <a:gd name="T12" fmla="*/ 349 w 2793"/>
                <a:gd name="T13" fmla="*/ 14 h 2371"/>
                <a:gd name="T14" fmla="*/ 12 w 2793"/>
                <a:gd name="T15" fmla="*/ 374 h 2371"/>
                <a:gd name="T16" fmla="*/ 0 w 2793"/>
                <a:gd name="T17" fmla="*/ 405 h 2371"/>
                <a:gd name="T18" fmla="*/ 85 w 2793"/>
                <a:gd name="T19" fmla="*/ 2330 h 2371"/>
                <a:gd name="T20" fmla="*/ 127 w 2793"/>
                <a:gd name="T21" fmla="*/ 2371 h 2371"/>
                <a:gd name="T22" fmla="*/ 2750 w 2793"/>
                <a:gd name="T23" fmla="*/ 2371 h 2371"/>
                <a:gd name="T24" fmla="*/ 2781 w 2793"/>
                <a:gd name="T25" fmla="*/ 2358 h 2371"/>
                <a:gd name="T26" fmla="*/ 2793 w 2793"/>
                <a:gd name="T27" fmla="*/ 2327 h 2371"/>
                <a:gd name="T28" fmla="*/ 2708 w 2793"/>
                <a:gd name="T29" fmla="*/ 401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3" h="2371">
                  <a:moveTo>
                    <a:pt x="2708" y="401"/>
                  </a:moveTo>
                  <a:cubicBezTo>
                    <a:pt x="2707" y="379"/>
                    <a:pt x="2688" y="361"/>
                    <a:pt x="2666" y="361"/>
                  </a:cubicBezTo>
                  <a:lnTo>
                    <a:pt x="1376" y="361"/>
                  </a:lnTo>
                  <a:lnTo>
                    <a:pt x="1000" y="12"/>
                  </a:lnTo>
                  <a:cubicBezTo>
                    <a:pt x="992" y="4"/>
                    <a:pt x="982" y="0"/>
                    <a:pt x="971" y="0"/>
                  </a:cubicBezTo>
                  <a:lnTo>
                    <a:pt x="380" y="0"/>
                  </a:lnTo>
                  <a:cubicBezTo>
                    <a:pt x="369" y="0"/>
                    <a:pt x="357" y="5"/>
                    <a:pt x="349" y="14"/>
                  </a:cubicBezTo>
                  <a:lnTo>
                    <a:pt x="12" y="374"/>
                  </a:lnTo>
                  <a:cubicBezTo>
                    <a:pt x="4" y="382"/>
                    <a:pt x="0" y="393"/>
                    <a:pt x="0" y="405"/>
                  </a:cubicBezTo>
                  <a:lnTo>
                    <a:pt x="85" y="2330"/>
                  </a:lnTo>
                  <a:cubicBezTo>
                    <a:pt x="86" y="2353"/>
                    <a:pt x="104" y="2371"/>
                    <a:pt x="127" y="2371"/>
                  </a:cubicBezTo>
                  <a:lnTo>
                    <a:pt x="2750" y="2371"/>
                  </a:lnTo>
                  <a:cubicBezTo>
                    <a:pt x="2762" y="2371"/>
                    <a:pt x="2773" y="2366"/>
                    <a:pt x="2781" y="2358"/>
                  </a:cubicBezTo>
                  <a:cubicBezTo>
                    <a:pt x="2789" y="2349"/>
                    <a:pt x="2793" y="2338"/>
                    <a:pt x="2793" y="2327"/>
                  </a:cubicBezTo>
                  <a:lnTo>
                    <a:pt x="2708" y="40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0F4070B3-1554-1368-7130-E1727E448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062" y="1667758"/>
              <a:ext cx="1476339" cy="918266"/>
            </a:xfrm>
            <a:custGeom>
              <a:avLst/>
              <a:gdLst>
                <a:gd name="T0" fmla="*/ 2500 w 2593"/>
                <a:gd name="T1" fmla="*/ 1 h 1614"/>
                <a:gd name="T2" fmla="*/ 42 w 2593"/>
                <a:gd name="T3" fmla="*/ 83 h 1614"/>
                <a:gd name="T4" fmla="*/ 1 w 2593"/>
                <a:gd name="T5" fmla="*/ 126 h 1614"/>
                <a:gd name="T6" fmla="*/ 49 w 2593"/>
                <a:gd name="T7" fmla="*/ 1572 h 1614"/>
                <a:gd name="T8" fmla="*/ 92 w 2593"/>
                <a:gd name="T9" fmla="*/ 1613 h 1614"/>
                <a:gd name="T10" fmla="*/ 2551 w 2593"/>
                <a:gd name="T11" fmla="*/ 1531 h 1614"/>
                <a:gd name="T12" fmla="*/ 2592 w 2593"/>
                <a:gd name="T13" fmla="*/ 1488 h 1614"/>
                <a:gd name="T14" fmla="*/ 2544 w 2593"/>
                <a:gd name="T15" fmla="*/ 42 h 1614"/>
                <a:gd name="T16" fmla="*/ 2500 w 2593"/>
                <a:gd name="T17" fmla="*/ 1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3" h="1614">
                  <a:moveTo>
                    <a:pt x="2500" y="1"/>
                  </a:moveTo>
                  <a:lnTo>
                    <a:pt x="42" y="83"/>
                  </a:lnTo>
                  <a:cubicBezTo>
                    <a:pt x="18" y="83"/>
                    <a:pt x="0" y="103"/>
                    <a:pt x="1" y="126"/>
                  </a:cubicBezTo>
                  <a:lnTo>
                    <a:pt x="49" y="1572"/>
                  </a:lnTo>
                  <a:cubicBezTo>
                    <a:pt x="50" y="1596"/>
                    <a:pt x="69" y="1614"/>
                    <a:pt x="92" y="1613"/>
                  </a:cubicBezTo>
                  <a:lnTo>
                    <a:pt x="2551" y="1531"/>
                  </a:lnTo>
                  <a:cubicBezTo>
                    <a:pt x="2574" y="1531"/>
                    <a:pt x="2593" y="1511"/>
                    <a:pt x="2592" y="1488"/>
                  </a:cubicBezTo>
                  <a:lnTo>
                    <a:pt x="2544" y="42"/>
                  </a:lnTo>
                  <a:cubicBezTo>
                    <a:pt x="2543" y="19"/>
                    <a:pt x="2524" y="0"/>
                    <a:pt x="250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4CD539C9-E301-FD25-8FA0-7D51D6FF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199" y="1558812"/>
              <a:ext cx="1462999" cy="893808"/>
            </a:xfrm>
            <a:custGeom>
              <a:avLst/>
              <a:gdLst>
                <a:gd name="T0" fmla="*/ 2525 w 2567"/>
                <a:gd name="T1" fmla="*/ 37 h 1569"/>
                <a:gd name="T2" fmla="*/ 65 w 2567"/>
                <a:gd name="T3" fmla="*/ 0 h 1569"/>
                <a:gd name="T4" fmla="*/ 22 w 2567"/>
                <a:gd name="T5" fmla="*/ 42 h 1569"/>
                <a:gd name="T6" fmla="*/ 0 w 2567"/>
                <a:gd name="T7" fmla="*/ 1488 h 1569"/>
                <a:gd name="T8" fmla="*/ 42 w 2567"/>
                <a:gd name="T9" fmla="*/ 1531 h 1569"/>
                <a:gd name="T10" fmla="*/ 2502 w 2567"/>
                <a:gd name="T11" fmla="*/ 1568 h 1569"/>
                <a:gd name="T12" fmla="*/ 2544 w 2567"/>
                <a:gd name="T13" fmla="*/ 1527 h 1569"/>
                <a:gd name="T14" fmla="*/ 2566 w 2567"/>
                <a:gd name="T15" fmla="*/ 80 h 1569"/>
                <a:gd name="T16" fmla="*/ 2525 w 2567"/>
                <a:gd name="T17" fmla="*/ 37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7" h="1569">
                  <a:moveTo>
                    <a:pt x="2525" y="37"/>
                  </a:moveTo>
                  <a:lnTo>
                    <a:pt x="65" y="0"/>
                  </a:lnTo>
                  <a:cubicBezTo>
                    <a:pt x="42" y="0"/>
                    <a:pt x="22" y="18"/>
                    <a:pt x="22" y="42"/>
                  </a:cubicBezTo>
                  <a:lnTo>
                    <a:pt x="0" y="1488"/>
                  </a:lnTo>
                  <a:cubicBezTo>
                    <a:pt x="0" y="1512"/>
                    <a:pt x="18" y="1531"/>
                    <a:pt x="42" y="1531"/>
                  </a:cubicBezTo>
                  <a:lnTo>
                    <a:pt x="2502" y="1568"/>
                  </a:lnTo>
                  <a:cubicBezTo>
                    <a:pt x="2525" y="1569"/>
                    <a:pt x="2544" y="1550"/>
                    <a:pt x="2544" y="1527"/>
                  </a:cubicBezTo>
                  <a:lnTo>
                    <a:pt x="2566" y="80"/>
                  </a:lnTo>
                  <a:cubicBezTo>
                    <a:pt x="2567" y="57"/>
                    <a:pt x="2548" y="38"/>
                    <a:pt x="2525" y="3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0EF595A5-4A74-3B2D-B14B-C78D97B2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530" y="1458758"/>
              <a:ext cx="1540819" cy="1036105"/>
            </a:xfrm>
            <a:custGeom>
              <a:avLst/>
              <a:gdLst>
                <a:gd name="T0" fmla="*/ 2666 w 2705"/>
                <a:gd name="T1" fmla="*/ 298 h 1821"/>
                <a:gd name="T2" fmla="*/ 223 w 2705"/>
                <a:gd name="T3" fmla="*/ 3 h 1821"/>
                <a:gd name="T4" fmla="*/ 176 w 2705"/>
                <a:gd name="T5" fmla="*/ 40 h 1821"/>
                <a:gd name="T6" fmla="*/ 3 w 2705"/>
                <a:gd name="T7" fmla="*/ 1476 h 1821"/>
                <a:gd name="T8" fmla="*/ 40 w 2705"/>
                <a:gd name="T9" fmla="*/ 1523 h 1821"/>
                <a:gd name="T10" fmla="*/ 2482 w 2705"/>
                <a:gd name="T11" fmla="*/ 1818 h 1821"/>
                <a:gd name="T12" fmla="*/ 2529 w 2705"/>
                <a:gd name="T13" fmla="*/ 1781 h 1821"/>
                <a:gd name="T14" fmla="*/ 2702 w 2705"/>
                <a:gd name="T15" fmla="*/ 345 h 1821"/>
                <a:gd name="T16" fmla="*/ 2666 w 2705"/>
                <a:gd name="T17" fmla="*/ 298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5" h="1821">
                  <a:moveTo>
                    <a:pt x="2666" y="298"/>
                  </a:moveTo>
                  <a:lnTo>
                    <a:pt x="223" y="3"/>
                  </a:lnTo>
                  <a:cubicBezTo>
                    <a:pt x="200" y="0"/>
                    <a:pt x="179" y="17"/>
                    <a:pt x="176" y="40"/>
                  </a:cubicBezTo>
                  <a:lnTo>
                    <a:pt x="3" y="1476"/>
                  </a:lnTo>
                  <a:cubicBezTo>
                    <a:pt x="0" y="1499"/>
                    <a:pt x="16" y="1520"/>
                    <a:pt x="40" y="1523"/>
                  </a:cubicBezTo>
                  <a:lnTo>
                    <a:pt x="2482" y="1818"/>
                  </a:lnTo>
                  <a:cubicBezTo>
                    <a:pt x="2505" y="1821"/>
                    <a:pt x="2526" y="1804"/>
                    <a:pt x="2529" y="1781"/>
                  </a:cubicBezTo>
                  <a:lnTo>
                    <a:pt x="2702" y="345"/>
                  </a:lnTo>
                  <a:cubicBezTo>
                    <a:pt x="2705" y="322"/>
                    <a:pt x="2689" y="301"/>
                    <a:pt x="2666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5B803FA0-9AFD-77E0-221D-6766B67DA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615" y="1389833"/>
              <a:ext cx="1734254" cy="1229542"/>
            </a:xfrm>
            <a:custGeom>
              <a:avLst/>
              <a:gdLst>
                <a:gd name="T0" fmla="*/ 3037 w 3049"/>
                <a:gd name="T1" fmla="*/ 15 h 2162"/>
                <a:gd name="T2" fmla="*/ 3005 w 3049"/>
                <a:gd name="T3" fmla="*/ 0 h 2162"/>
                <a:gd name="T4" fmla="*/ 1699 w 3049"/>
                <a:gd name="T5" fmla="*/ 0 h 2162"/>
                <a:gd name="T6" fmla="*/ 1670 w 3049"/>
                <a:gd name="T7" fmla="*/ 11 h 2162"/>
                <a:gd name="T8" fmla="*/ 1294 w 3049"/>
                <a:gd name="T9" fmla="*/ 360 h 2162"/>
                <a:gd name="T10" fmla="*/ 382 w 3049"/>
                <a:gd name="T11" fmla="*/ 360 h 2162"/>
                <a:gd name="T12" fmla="*/ 340 w 3049"/>
                <a:gd name="T13" fmla="*/ 394 h 2162"/>
                <a:gd name="T14" fmla="*/ 3 w 3049"/>
                <a:gd name="T15" fmla="*/ 2111 h 2162"/>
                <a:gd name="T16" fmla="*/ 11 w 3049"/>
                <a:gd name="T17" fmla="*/ 2146 h 2162"/>
                <a:gd name="T18" fmla="*/ 44 w 3049"/>
                <a:gd name="T19" fmla="*/ 2162 h 2162"/>
                <a:gd name="T20" fmla="*/ 2667 w 3049"/>
                <a:gd name="T21" fmla="*/ 2162 h 2162"/>
                <a:gd name="T22" fmla="*/ 2709 w 3049"/>
                <a:gd name="T23" fmla="*/ 2126 h 2162"/>
                <a:gd name="T24" fmla="*/ 3047 w 3049"/>
                <a:gd name="T25" fmla="*/ 49 h 2162"/>
                <a:gd name="T26" fmla="*/ 3037 w 3049"/>
                <a:gd name="T27" fmla="*/ 15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9" h="2162">
                  <a:moveTo>
                    <a:pt x="3037" y="15"/>
                  </a:moveTo>
                  <a:cubicBezTo>
                    <a:pt x="3029" y="5"/>
                    <a:pt x="3017" y="0"/>
                    <a:pt x="3005" y="0"/>
                  </a:cubicBezTo>
                  <a:lnTo>
                    <a:pt x="1699" y="0"/>
                  </a:lnTo>
                  <a:cubicBezTo>
                    <a:pt x="1688" y="0"/>
                    <a:pt x="1678" y="4"/>
                    <a:pt x="1670" y="11"/>
                  </a:cubicBezTo>
                  <a:lnTo>
                    <a:pt x="1294" y="360"/>
                  </a:lnTo>
                  <a:lnTo>
                    <a:pt x="382" y="360"/>
                  </a:lnTo>
                  <a:cubicBezTo>
                    <a:pt x="362" y="360"/>
                    <a:pt x="344" y="375"/>
                    <a:pt x="340" y="394"/>
                  </a:cubicBezTo>
                  <a:lnTo>
                    <a:pt x="3" y="2111"/>
                  </a:lnTo>
                  <a:cubicBezTo>
                    <a:pt x="0" y="2124"/>
                    <a:pt x="3" y="2137"/>
                    <a:pt x="11" y="2146"/>
                  </a:cubicBezTo>
                  <a:cubicBezTo>
                    <a:pt x="19" y="2156"/>
                    <a:pt x="31" y="2162"/>
                    <a:pt x="44" y="2162"/>
                  </a:cubicBezTo>
                  <a:lnTo>
                    <a:pt x="2667" y="2162"/>
                  </a:lnTo>
                  <a:cubicBezTo>
                    <a:pt x="2688" y="2162"/>
                    <a:pt x="2706" y="2147"/>
                    <a:pt x="2709" y="2126"/>
                  </a:cubicBezTo>
                  <a:lnTo>
                    <a:pt x="3047" y="49"/>
                  </a:lnTo>
                  <a:cubicBezTo>
                    <a:pt x="3049" y="37"/>
                    <a:pt x="3045" y="24"/>
                    <a:pt x="3037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D995F561-639B-6B1B-52AF-378EDF4E8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615" y="2256960"/>
              <a:ext cx="1596403" cy="362415"/>
            </a:xfrm>
            <a:custGeom>
              <a:avLst/>
              <a:gdLst>
                <a:gd name="T0" fmla="*/ 11 w 2807"/>
                <a:gd name="T1" fmla="*/ 623 h 639"/>
                <a:gd name="T2" fmla="*/ 44 w 2807"/>
                <a:gd name="T3" fmla="*/ 639 h 639"/>
                <a:gd name="T4" fmla="*/ 2667 w 2807"/>
                <a:gd name="T5" fmla="*/ 639 h 639"/>
                <a:gd name="T6" fmla="*/ 2709 w 2807"/>
                <a:gd name="T7" fmla="*/ 603 h 639"/>
                <a:gd name="T8" fmla="*/ 2807 w 2807"/>
                <a:gd name="T9" fmla="*/ 0 h 639"/>
                <a:gd name="T10" fmla="*/ 3 w 2807"/>
                <a:gd name="T11" fmla="*/ 588 h 639"/>
                <a:gd name="T12" fmla="*/ 11 w 2807"/>
                <a:gd name="T13" fmla="*/ 623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7" h="639">
                  <a:moveTo>
                    <a:pt x="11" y="623"/>
                  </a:moveTo>
                  <a:cubicBezTo>
                    <a:pt x="19" y="633"/>
                    <a:pt x="31" y="639"/>
                    <a:pt x="44" y="639"/>
                  </a:cubicBezTo>
                  <a:lnTo>
                    <a:pt x="2667" y="639"/>
                  </a:lnTo>
                  <a:cubicBezTo>
                    <a:pt x="2688" y="639"/>
                    <a:pt x="2706" y="624"/>
                    <a:pt x="2709" y="603"/>
                  </a:cubicBezTo>
                  <a:lnTo>
                    <a:pt x="2807" y="0"/>
                  </a:lnTo>
                  <a:lnTo>
                    <a:pt x="3" y="588"/>
                  </a:lnTo>
                  <a:cubicBezTo>
                    <a:pt x="0" y="601"/>
                    <a:pt x="3" y="614"/>
                    <a:pt x="11" y="623"/>
                  </a:cubicBez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9535D784-09FE-84C9-E4CA-7DC404056A22}"/>
              </a:ext>
            </a:extLst>
          </p:cNvPr>
          <p:cNvGrpSpPr/>
          <p:nvPr/>
        </p:nvGrpSpPr>
        <p:grpSpPr>
          <a:xfrm>
            <a:off x="4714478" y="3155684"/>
            <a:ext cx="1337377" cy="1010537"/>
            <a:chOff x="6489700" y="3033234"/>
            <a:chExt cx="1783169" cy="1347383"/>
          </a:xfrm>
        </p:grpSpPr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5DD1CAC5-FE52-603E-0532-A28217D70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3033234"/>
              <a:ext cx="1589734" cy="1347382"/>
            </a:xfrm>
            <a:custGeom>
              <a:avLst/>
              <a:gdLst>
                <a:gd name="T0" fmla="*/ 2708 w 2793"/>
                <a:gd name="T1" fmla="*/ 401 h 2371"/>
                <a:gd name="T2" fmla="*/ 2666 w 2793"/>
                <a:gd name="T3" fmla="*/ 361 h 2371"/>
                <a:gd name="T4" fmla="*/ 1376 w 2793"/>
                <a:gd name="T5" fmla="*/ 361 h 2371"/>
                <a:gd name="T6" fmla="*/ 1000 w 2793"/>
                <a:gd name="T7" fmla="*/ 12 h 2371"/>
                <a:gd name="T8" fmla="*/ 971 w 2793"/>
                <a:gd name="T9" fmla="*/ 0 h 2371"/>
                <a:gd name="T10" fmla="*/ 380 w 2793"/>
                <a:gd name="T11" fmla="*/ 0 h 2371"/>
                <a:gd name="T12" fmla="*/ 349 w 2793"/>
                <a:gd name="T13" fmla="*/ 14 h 2371"/>
                <a:gd name="T14" fmla="*/ 12 w 2793"/>
                <a:gd name="T15" fmla="*/ 374 h 2371"/>
                <a:gd name="T16" fmla="*/ 0 w 2793"/>
                <a:gd name="T17" fmla="*/ 405 h 2371"/>
                <a:gd name="T18" fmla="*/ 85 w 2793"/>
                <a:gd name="T19" fmla="*/ 2330 h 2371"/>
                <a:gd name="T20" fmla="*/ 127 w 2793"/>
                <a:gd name="T21" fmla="*/ 2371 h 2371"/>
                <a:gd name="T22" fmla="*/ 2750 w 2793"/>
                <a:gd name="T23" fmla="*/ 2371 h 2371"/>
                <a:gd name="T24" fmla="*/ 2781 w 2793"/>
                <a:gd name="T25" fmla="*/ 2358 h 2371"/>
                <a:gd name="T26" fmla="*/ 2793 w 2793"/>
                <a:gd name="T27" fmla="*/ 2327 h 2371"/>
                <a:gd name="T28" fmla="*/ 2708 w 2793"/>
                <a:gd name="T29" fmla="*/ 401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3" h="2371">
                  <a:moveTo>
                    <a:pt x="2708" y="401"/>
                  </a:moveTo>
                  <a:cubicBezTo>
                    <a:pt x="2707" y="379"/>
                    <a:pt x="2688" y="361"/>
                    <a:pt x="2666" y="361"/>
                  </a:cubicBezTo>
                  <a:lnTo>
                    <a:pt x="1376" y="361"/>
                  </a:lnTo>
                  <a:lnTo>
                    <a:pt x="1000" y="12"/>
                  </a:lnTo>
                  <a:cubicBezTo>
                    <a:pt x="992" y="4"/>
                    <a:pt x="982" y="0"/>
                    <a:pt x="971" y="0"/>
                  </a:cubicBezTo>
                  <a:lnTo>
                    <a:pt x="380" y="0"/>
                  </a:lnTo>
                  <a:cubicBezTo>
                    <a:pt x="369" y="0"/>
                    <a:pt x="357" y="5"/>
                    <a:pt x="349" y="14"/>
                  </a:cubicBezTo>
                  <a:lnTo>
                    <a:pt x="12" y="374"/>
                  </a:lnTo>
                  <a:cubicBezTo>
                    <a:pt x="4" y="382"/>
                    <a:pt x="0" y="393"/>
                    <a:pt x="0" y="405"/>
                  </a:cubicBezTo>
                  <a:lnTo>
                    <a:pt x="85" y="2330"/>
                  </a:lnTo>
                  <a:cubicBezTo>
                    <a:pt x="86" y="2353"/>
                    <a:pt x="104" y="2371"/>
                    <a:pt x="127" y="2371"/>
                  </a:cubicBezTo>
                  <a:lnTo>
                    <a:pt x="2750" y="2371"/>
                  </a:lnTo>
                  <a:cubicBezTo>
                    <a:pt x="2762" y="2371"/>
                    <a:pt x="2773" y="2366"/>
                    <a:pt x="2781" y="2358"/>
                  </a:cubicBezTo>
                  <a:cubicBezTo>
                    <a:pt x="2789" y="2349"/>
                    <a:pt x="2793" y="2338"/>
                    <a:pt x="2793" y="2327"/>
                  </a:cubicBezTo>
                  <a:lnTo>
                    <a:pt x="2708" y="40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8ED6DF23-9C46-F0E5-C0E9-B3698AAE7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062" y="3429000"/>
              <a:ext cx="1476339" cy="918266"/>
            </a:xfrm>
            <a:custGeom>
              <a:avLst/>
              <a:gdLst>
                <a:gd name="T0" fmla="*/ 2500 w 2593"/>
                <a:gd name="T1" fmla="*/ 1 h 1614"/>
                <a:gd name="T2" fmla="*/ 42 w 2593"/>
                <a:gd name="T3" fmla="*/ 83 h 1614"/>
                <a:gd name="T4" fmla="*/ 1 w 2593"/>
                <a:gd name="T5" fmla="*/ 126 h 1614"/>
                <a:gd name="T6" fmla="*/ 49 w 2593"/>
                <a:gd name="T7" fmla="*/ 1572 h 1614"/>
                <a:gd name="T8" fmla="*/ 92 w 2593"/>
                <a:gd name="T9" fmla="*/ 1613 h 1614"/>
                <a:gd name="T10" fmla="*/ 2551 w 2593"/>
                <a:gd name="T11" fmla="*/ 1531 h 1614"/>
                <a:gd name="T12" fmla="*/ 2592 w 2593"/>
                <a:gd name="T13" fmla="*/ 1488 h 1614"/>
                <a:gd name="T14" fmla="*/ 2544 w 2593"/>
                <a:gd name="T15" fmla="*/ 42 h 1614"/>
                <a:gd name="T16" fmla="*/ 2500 w 2593"/>
                <a:gd name="T17" fmla="*/ 1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3" h="1614">
                  <a:moveTo>
                    <a:pt x="2500" y="1"/>
                  </a:moveTo>
                  <a:lnTo>
                    <a:pt x="42" y="83"/>
                  </a:lnTo>
                  <a:cubicBezTo>
                    <a:pt x="18" y="83"/>
                    <a:pt x="0" y="103"/>
                    <a:pt x="1" y="126"/>
                  </a:cubicBezTo>
                  <a:lnTo>
                    <a:pt x="49" y="1572"/>
                  </a:lnTo>
                  <a:cubicBezTo>
                    <a:pt x="50" y="1596"/>
                    <a:pt x="69" y="1614"/>
                    <a:pt x="92" y="1613"/>
                  </a:cubicBezTo>
                  <a:lnTo>
                    <a:pt x="2551" y="1531"/>
                  </a:lnTo>
                  <a:cubicBezTo>
                    <a:pt x="2574" y="1531"/>
                    <a:pt x="2593" y="1511"/>
                    <a:pt x="2592" y="1488"/>
                  </a:cubicBezTo>
                  <a:lnTo>
                    <a:pt x="2544" y="42"/>
                  </a:lnTo>
                  <a:cubicBezTo>
                    <a:pt x="2543" y="19"/>
                    <a:pt x="2524" y="0"/>
                    <a:pt x="250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909E4B37-1FD8-56C5-ABDE-043455E0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199" y="3320054"/>
              <a:ext cx="1462999" cy="893808"/>
            </a:xfrm>
            <a:custGeom>
              <a:avLst/>
              <a:gdLst>
                <a:gd name="T0" fmla="*/ 2525 w 2567"/>
                <a:gd name="T1" fmla="*/ 37 h 1569"/>
                <a:gd name="T2" fmla="*/ 65 w 2567"/>
                <a:gd name="T3" fmla="*/ 0 h 1569"/>
                <a:gd name="T4" fmla="*/ 22 w 2567"/>
                <a:gd name="T5" fmla="*/ 42 h 1569"/>
                <a:gd name="T6" fmla="*/ 0 w 2567"/>
                <a:gd name="T7" fmla="*/ 1488 h 1569"/>
                <a:gd name="T8" fmla="*/ 42 w 2567"/>
                <a:gd name="T9" fmla="*/ 1531 h 1569"/>
                <a:gd name="T10" fmla="*/ 2502 w 2567"/>
                <a:gd name="T11" fmla="*/ 1568 h 1569"/>
                <a:gd name="T12" fmla="*/ 2544 w 2567"/>
                <a:gd name="T13" fmla="*/ 1527 h 1569"/>
                <a:gd name="T14" fmla="*/ 2566 w 2567"/>
                <a:gd name="T15" fmla="*/ 80 h 1569"/>
                <a:gd name="T16" fmla="*/ 2525 w 2567"/>
                <a:gd name="T17" fmla="*/ 37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7" h="1569">
                  <a:moveTo>
                    <a:pt x="2525" y="37"/>
                  </a:moveTo>
                  <a:lnTo>
                    <a:pt x="65" y="0"/>
                  </a:lnTo>
                  <a:cubicBezTo>
                    <a:pt x="42" y="0"/>
                    <a:pt x="22" y="18"/>
                    <a:pt x="22" y="42"/>
                  </a:cubicBezTo>
                  <a:lnTo>
                    <a:pt x="0" y="1488"/>
                  </a:lnTo>
                  <a:cubicBezTo>
                    <a:pt x="0" y="1512"/>
                    <a:pt x="18" y="1531"/>
                    <a:pt x="42" y="1531"/>
                  </a:cubicBezTo>
                  <a:lnTo>
                    <a:pt x="2502" y="1568"/>
                  </a:lnTo>
                  <a:cubicBezTo>
                    <a:pt x="2525" y="1569"/>
                    <a:pt x="2544" y="1550"/>
                    <a:pt x="2544" y="1527"/>
                  </a:cubicBezTo>
                  <a:lnTo>
                    <a:pt x="2566" y="80"/>
                  </a:lnTo>
                  <a:cubicBezTo>
                    <a:pt x="2567" y="57"/>
                    <a:pt x="2548" y="38"/>
                    <a:pt x="2525" y="3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791E2F91-79F2-73B3-12FC-8B07351C9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530" y="3220000"/>
              <a:ext cx="1540819" cy="1036105"/>
            </a:xfrm>
            <a:custGeom>
              <a:avLst/>
              <a:gdLst>
                <a:gd name="T0" fmla="*/ 2666 w 2705"/>
                <a:gd name="T1" fmla="*/ 298 h 1821"/>
                <a:gd name="T2" fmla="*/ 223 w 2705"/>
                <a:gd name="T3" fmla="*/ 3 h 1821"/>
                <a:gd name="T4" fmla="*/ 176 w 2705"/>
                <a:gd name="T5" fmla="*/ 40 h 1821"/>
                <a:gd name="T6" fmla="*/ 3 w 2705"/>
                <a:gd name="T7" fmla="*/ 1476 h 1821"/>
                <a:gd name="T8" fmla="*/ 40 w 2705"/>
                <a:gd name="T9" fmla="*/ 1523 h 1821"/>
                <a:gd name="T10" fmla="*/ 2482 w 2705"/>
                <a:gd name="T11" fmla="*/ 1818 h 1821"/>
                <a:gd name="T12" fmla="*/ 2529 w 2705"/>
                <a:gd name="T13" fmla="*/ 1781 h 1821"/>
                <a:gd name="T14" fmla="*/ 2702 w 2705"/>
                <a:gd name="T15" fmla="*/ 345 h 1821"/>
                <a:gd name="T16" fmla="*/ 2666 w 2705"/>
                <a:gd name="T17" fmla="*/ 298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5" h="1821">
                  <a:moveTo>
                    <a:pt x="2666" y="298"/>
                  </a:moveTo>
                  <a:lnTo>
                    <a:pt x="223" y="3"/>
                  </a:lnTo>
                  <a:cubicBezTo>
                    <a:pt x="200" y="0"/>
                    <a:pt x="179" y="17"/>
                    <a:pt x="176" y="40"/>
                  </a:cubicBezTo>
                  <a:lnTo>
                    <a:pt x="3" y="1476"/>
                  </a:lnTo>
                  <a:cubicBezTo>
                    <a:pt x="0" y="1499"/>
                    <a:pt x="16" y="1520"/>
                    <a:pt x="40" y="1523"/>
                  </a:cubicBezTo>
                  <a:lnTo>
                    <a:pt x="2482" y="1818"/>
                  </a:lnTo>
                  <a:cubicBezTo>
                    <a:pt x="2505" y="1821"/>
                    <a:pt x="2526" y="1804"/>
                    <a:pt x="2529" y="1781"/>
                  </a:cubicBezTo>
                  <a:lnTo>
                    <a:pt x="2702" y="345"/>
                  </a:lnTo>
                  <a:cubicBezTo>
                    <a:pt x="2705" y="322"/>
                    <a:pt x="2689" y="301"/>
                    <a:pt x="2666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4D67C557-0C56-A99A-7562-97D06EBE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615" y="3151075"/>
              <a:ext cx="1734254" cy="1229542"/>
            </a:xfrm>
            <a:custGeom>
              <a:avLst/>
              <a:gdLst>
                <a:gd name="T0" fmla="*/ 3037 w 3049"/>
                <a:gd name="T1" fmla="*/ 15 h 2162"/>
                <a:gd name="T2" fmla="*/ 3005 w 3049"/>
                <a:gd name="T3" fmla="*/ 0 h 2162"/>
                <a:gd name="T4" fmla="*/ 1699 w 3049"/>
                <a:gd name="T5" fmla="*/ 0 h 2162"/>
                <a:gd name="T6" fmla="*/ 1670 w 3049"/>
                <a:gd name="T7" fmla="*/ 11 h 2162"/>
                <a:gd name="T8" fmla="*/ 1294 w 3049"/>
                <a:gd name="T9" fmla="*/ 360 h 2162"/>
                <a:gd name="T10" fmla="*/ 382 w 3049"/>
                <a:gd name="T11" fmla="*/ 360 h 2162"/>
                <a:gd name="T12" fmla="*/ 340 w 3049"/>
                <a:gd name="T13" fmla="*/ 394 h 2162"/>
                <a:gd name="T14" fmla="*/ 3 w 3049"/>
                <a:gd name="T15" fmla="*/ 2111 h 2162"/>
                <a:gd name="T16" fmla="*/ 11 w 3049"/>
                <a:gd name="T17" fmla="*/ 2146 h 2162"/>
                <a:gd name="T18" fmla="*/ 44 w 3049"/>
                <a:gd name="T19" fmla="*/ 2162 h 2162"/>
                <a:gd name="T20" fmla="*/ 2667 w 3049"/>
                <a:gd name="T21" fmla="*/ 2162 h 2162"/>
                <a:gd name="T22" fmla="*/ 2709 w 3049"/>
                <a:gd name="T23" fmla="*/ 2126 h 2162"/>
                <a:gd name="T24" fmla="*/ 3047 w 3049"/>
                <a:gd name="T25" fmla="*/ 49 h 2162"/>
                <a:gd name="T26" fmla="*/ 3037 w 3049"/>
                <a:gd name="T27" fmla="*/ 15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9" h="2162">
                  <a:moveTo>
                    <a:pt x="3037" y="15"/>
                  </a:moveTo>
                  <a:cubicBezTo>
                    <a:pt x="3029" y="5"/>
                    <a:pt x="3017" y="0"/>
                    <a:pt x="3005" y="0"/>
                  </a:cubicBezTo>
                  <a:lnTo>
                    <a:pt x="1699" y="0"/>
                  </a:lnTo>
                  <a:cubicBezTo>
                    <a:pt x="1688" y="0"/>
                    <a:pt x="1678" y="4"/>
                    <a:pt x="1670" y="11"/>
                  </a:cubicBezTo>
                  <a:lnTo>
                    <a:pt x="1294" y="360"/>
                  </a:lnTo>
                  <a:lnTo>
                    <a:pt x="382" y="360"/>
                  </a:lnTo>
                  <a:cubicBezTo>
                    <a:pt x="362" y="360"/>
                    <a:pt x="344" y="375"/>
                    <a:pt x="340" y="394"/>
                  </a:cubicBezTo>
                  <a:lnTo>
                    <a:pt x="3" y="2111"/>
                  </a:lnTo>
                  <a:cubicBezTo>
                    <a:pt x="0" y="2124"/>
                    <a:pt x="3" y="2137"/>
                    <a:pt x="11" y="2146"/>
                  </a:cubicBezTo>
                  <a:cubicBezTo>
                    <a:pt x="19" y="2156"/>
                    <a:pt x="31" y="2162"/>
                    <a:pt x="44" y="2162"/>
                  </a:cubicBezTo>
                  <a:lnTo>
                    <a:pt x="2667" y="2162"/>
                  </a:lnTo>
                  <a:cubicBezTo>
                    <a:pt x="2688" y="2162"/>
                    <a:pt x="2706" y="2147"/>
                    <a:pt x="2709" y="2126"/>
                  </a:cubicBezTo>
                  <a:lnTo>
                    <a:pt x="3047" y="49"/>
                  </a:lnTo>
                  <a:cubicBezTo>
                    <a:pt x="3049" y="37"/>
                    <a:pt x="3045" y="24"/>
                    <a:pt x="3037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8CCFA294-AAC3-B651-FCFE-9DF9DCC84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615" y="4018202"/>
              <a:ext cx="1596403" cy="362415"/>
            </a:xfrm>
            <a:custGeom>
              <a:avLst/>
              <a:gdLst>
                <a:gd name="T0" fmla="*/ 11 w 2807"/>
                <a:gd name="T1" fmla="*/ 623 h 639"/>
                <a:gd name="T2" fmla="*/ 44 w 2807"/>
                <a:gd name="T3" fmla="*/ 639 h 639"/>
                <a:gd name="T4" fmla="*/ 2667 w 2807"/>
                <a:gd name="T5" fmla="*/ 639 h 639"/>
                <a:gd name="T6" fmla="*/ 2709 w 2807"/>
                <a:gd name="T7" fmla="*/ 603 h 639"/>
                <a:gd name="T8" fmla="*/ 2807 w 2807"/>
                <a:gd name="T9" fmla="*/ 0 h 639"/>
                <a:gd name="T10" fmla="*/ 3 w 2807"/>
                <a:gd name="T11" fmla="*/ 588 h 639"/>
                <a:gd name="T12" fmla="*/ 11 w 2807"/>
                <a:gd name="T13" fmla="*/ 623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7" h="639">
                  <a:moveTo>
                    <a:pt x="11" y="623"/>
                  </a:moveTo>
                  <a:cubicBezTo>
                    <a:pt x="19" y="633"/>
                    <a:pt x="31" y="639"/>
                    <a:pt x="44" y="639"/>
                  </a:cubicBezTo>
                  <a:lnTo>
                    <a:pt x="2667" y="639"/>
                  </a:lnTo>
                  <a:cubicBezTo>
                    <a:pt x="2688" y="639"/>
                    <a:pt x="2706" y="624"/>
                    <a:pt x="2709" y="603"/>
                  </a:cubicBezTo>
                  <a:lnTo>
                    <a:pt x="2807" y="0"/>
                  </a:lnTo>
                  <a:lnTo>
                    <a:pt x="3" y="588"/>
                  </a:lnTo>
                  <a:cubicBezTo>
                    <a:pt x="0" y="601"/>
                    <a:pt x="3" y="614"/>
                    <a:pt x="11" y="623"/>
                  </a:cubicBez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66">
            <a:extLst>
              <a:ext uri="{FF2B5EF4-FFF2-40B4-BE49-F238E27FC236}">
                <a16:creationId xmlns:a16="http://schemas.microsoft.com/office/drawing/2014/main" id="{6A6E0973-FB35-36AA-C72C-4B739BD3B23F}"/>
              </a:ext>
            </a:extLst>
          </p:cNvPr>
          <p:cNvGrpSpPr/>
          <p:nvPr/>
        </p:nvGrpSpPr>
        <p:grpSpPr>
          <a:xfrm>
            <a:off x="1552408" y="1565937"/>
            <a:ext cx="2930816" cy="4124349"/>
            <a:chOff x="2541672" y="1292031"/>
            <a:chExt cx="2929293" cy="44496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F1A07F1-9DC3-0967-D272-4C9D19D3D4EA}"/>
                </a:ext>
              </a:extLst>
            </p:cNvPr>
            <p:cNvSpPr txBox="1"/>
            <p:nvPr/>
          </p:nvSpPr>
          <p:spPr>
            <a:xfrm>
              <a:off x="2541672" y="1292031"/>
              <a:ext cx="2926080" cy="49244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/>
              <a:r>
                <a:rPr lang="ko-KR" altLang="en-US" b="1" cap="all">
                  <a:solidFill>
                    <a:srgbClr val="00A891"/>
                  </a:solidFill>
                  <a:latin typeface="Calibri" panose="020F0502020204030204"/>
                </a:rPr>
                <a:t>제품 기술적 요구 제약 </a:t>
              </a:r>
              <a:endParaRPr lang="en-US" b="1" cap="all">
                <a:solidFill>
                  <a:srgbClr val="00A891"/>
                </a:solidFill>
                <a:latin typeface="Calibri" panose="020F050202020403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AFCB36-A613-B16F-F3AE-DE956BD621E7}"/>
                </a:ext>
              </a:extLst>
            </p:cNvPr>
            <p:cNvSpPr txBox="1"/>
            <p:nvPr/>
          </p:nvSpPr>
          <p:spPr>
            <a:xfrm>
              <a:off x="2541672" y="1781965"/>
              <a:ext cx="2929293" cy="395974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AWS ec2 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리눅스 사용</a:t>
              </a:r>
            </a:p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MYSQL RDBMS 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사용</a:t>
              </a:r>
            </a:p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React-Redux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기능에 대한 </a:t>
              </a: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Front 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패키지 의존성에 관한 사항</a:t>
              </a:r>
            </a:p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python selenium 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자동화 크롤링 기술 사용</a:t>
              </a:r>
            </a:p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대규모의 데이터 화면 출력되는 최소한의 로딩 시간 신뢰성 요구 사항</a:t>
              </a:r>
            </a:p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업데이트 시간 이외에 </a:t>
              </a: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1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년 </a:t>
              </a: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365, 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하루 </a:t>
              </a:r>
              <a:r>
                <a:rPr lang="en-US" altLang="ko-KR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24</a:t>
              </a: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시간 동안 서비스를 제공해야 하는 가용성에 대한 여부 </a:t>
              </a:r>
            </a:p>
            <a:p>
              <a:pPr marL="285750" indent="-285750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대규모 인원의 실시간 접속으로 인한 서버 다운에 관한 안전성에 관한 사항</a:t>
              </a:r>
            </a:p>
          </p:txBody>
        </p:sp>
      </p:grpSp>
      <p:grpSp>
        <p:nvGrpSpPr>
          <p:cNvPr id="55" name="Group 75">
            <a:extLst>
              <a:ext uri="{FF2B5EF4-FFF2-40B4-BE49-F238E27FC236}">
                <a16:creationId xmlns:a16="http://schemas.microsoft.com/office/drawing/2014/main" id="{BD4FB532-FDF6-1EF6-B8F9-30D1A1012868}"/>
              </a:ext>
            </a:extLst>
          </p:cNvPr>
          <p:cNvGrpSpPr/>
          <p:nvPr/>
        </p:nvGrpSpPr>
        <p:grpSpPr>
          <a:xfrm>
            <a:off x="6283109" y="534249"/>
            <a:ext cx="2196970" cy="2625696"/>
            <a:chOff x="2541672" y="1230477"/>
            <a:chExt cx="2929293" cy="350092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6B1EB0-CAAB-0009-202E-504313C02259}"/>
                </a:ext>
              </a:extLst>
            </p:cNvPr>
            <p:cNvSpPr txBox="1"/>
            <p:nvPr/>
          </p:nvSpPr>
          <p:spPr>
            <a:xfrm>
              <a:off x="2541672" y="1230477"/>
              <a:ext cx="2926080" cy="553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/>
              <a:r>
                <a:rPr lang="ko-KR" altLang="en-US" sz="2100" b="1" cap="all">
                  <a:solidFill>
                    <a:srgbClr val="B1DB15">
                      <a:lumMod val="75000"/>
                    </a:srgbClr>
                  </a:solidFill>
                  <a:latin typeface="Calibri" panose="020F0502020204030204"/>
                </a:rPr>
                <a:t>비즈니스 요구 제약</a:t>
              </a:r>
              <a:endParaRPr lang="en-US" sz="2100" b="1" cap="all">
                <a:solidFill>
                  <a:srgbClr val="B1DB15">
                    <a:lumMod val="75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4169017-9076-7CE6-B6D5-8E4819B8C4B7}"/>
                </a:ext>
              </a:extLst>
            </p:cNvPr>
            <p:cNvSpPr txBox="1"/>
            <p:nvPr/>
          </p:nvSpPr>
          <p:spPr>
            <a:xfrm>
              <a:off x="2541672" y="1781965"/>
              <a:ext cx="2929293" cy="294944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6</a:t>
              </a:r>
              <a:r>
                <a:rPr lang="ko-KR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개월의 개발 시간 제약</a:t>
              </a:r>
              <a:endParaRPr lang="en-US" altLang="ko-KR" sz="1600" b="1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3</a:t>
              </a:r>
              <a:r>
                <a:rPr lang="ko-KR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명인력으로 </a:t>
              </a:r>
              <a:r>
                <a:rPr lang="en-US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Frontend, Backend, Web Crawling </a:t>
              </a:r>
              <a:r>
                <a:rPr lang="ko-KR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알고리즘 개발에 대한 제약 </a:t>
              </a:r>
              <a:endParaRPr lang="en-US" altLang="ko-KR" sz="1600" b="1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ko-KR" altLang="ko-KR" sz="12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소프트웨어 개발 시 어떤 표준을 따를 것인지의 제약과 어떤 방법론을 사용할 것인지에 관한 제약</a:t>
              </a:r>
              <a:endParaRPr lang="ko-KR" altLang="ko-KR" sz="1600" b="1"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</p:txBody>
        </p:sp>
      </p:grpSp>
      <p:grpSp>
        <p:nvGrpSpPr>
          <p:cNvPr id="58" name="Group 76">
            <a:extLst>
              <a:ext uri="{FF2B5EF4-FFF2-40B4-BE49-F238E27FC236}">
                <a16:creationId xmlns:a16="http://schemas.microsoft.com/office/drawing/2014/main" id="{BC89642C-142C-5ACB-ED5B-50E7E685ACEF}"/>
              </a:ext>
            </a:extLst>
          </p:cNvPr>
          <p:cNvGrpSpPr/>
          <p:nvPr/>
        </p:nvGrpSpPr>
        <p:grpSpPr>
          <a:xfrm>
            <a:off x="6319795" y="3130297"/>
            <a:ext cx="2196970" cy="3585638"/>
            <a:chOff x="2541672" y="1230477"/>
            <a:chExt cx="2929293" cy="478085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C115B0-67CB-1FC0-3A21-36B10FA1CFF6}"/>
                </a:ext>
              </a:extLst>
            </p:cNvPr>
            <p:cNvSpPr txBox="1"/>
            <p:nvPr/>
          </p:nvSpPr>
          <p:spPr>
            <a:xfrm>
              <a:off x="2541672" y="1230477"/>
              <a:ext cx="2926080" cy="553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/>
              <a:r>
                <a:rPr lang="ko-KR" altLang="en-US" sz="2100" b="1" cap="all">
                  <a:solidFill>
                    <a:srgbClr val="854D82"/>
                  </a:solidFill>
                  <a:latin typeface="Calibri" panose="020F0502020204030204"/>
                </a:rPr>
                <a:t>외부 요구 제약</a:t>
              </a:r>
              <a:endParaRPr lang="en-US" sz="2100" b="1" cap="all">
                <a:solidFill>
                  <a:srgbClr val="854D82"/>
                </a:solidFill>
                <a:latin typeface="Calibri" panose="020F0502020204030204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DBAC71-6E71-40DF-FA3A-62C7506A1308}"/>
                </a:ext>
              </a:extLst>
            </p:cNvPr>
            <p:cNvSpPr txBox="1"/>
            <p:nvPr/>
          </p:nvSpPr>
          <p:spPr>
            <a:xfrm>
              <a:off x="2541672" y="1781965"/>
              <a:ext cx="2929293" cy="42293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법적 안정성</a:t>
              </a:r>
              <a:r>
                <a:rPr lang="en-US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: </a:t>
              </a: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크롤링 자료 저장 방식</a:t>
              </a:r>
              <a:r>
                <a:rPr lang="en-US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, </a:t>
              </a: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라벨링된 데이터의 암호화 여부 및 고객 정보의 암호화 여부</a:t>
              </a:r>
              <a:endParaRPr lang="en-US" altLang="ko-KR" sz="1400" b="1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사생활</a:t>
              </a:r>
              <a:r>
                <a:rPr lang="en-US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: </a:t>
              </a: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고객 정보의 공개 범위 선택 여부</a:t>
              </a:r>
              <a:endParaRPr lang="en-US" altLang="ko-KR" sz="1400" b="1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중요 추가 기능들에 대한 가격 책정에 대한 여부</a:t>
              </a:r>
              <a:endParaRPr lang="en-US" altLang="ko-KR" sz="1400" b="1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  <a:p>
              <a:pPr marL="171450" lvl="0" indent="-171450" algn="just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회원가입시 구글</a:t>
              </a:r>
              <a:r>
                <a:rPr lang="en-US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, </a:t>
              </a: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페이스북</a:t>
              </a:r>
              <a:r>
                <a:rPr lang="en-US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, </a:t>
              </a:r>
              <a:r>
                <a:rPr lang="ko-KR" altLang="ko-KR" sz="1100" b="1">
                  <a:solidFill>
                    <a:srgbClr val="000000"/>
                  </a:solidFill>
                  <a:effectLst/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네이버 등 여러 플랫폼에서의 사용자 이메일 연동에 관한 정의로서 상호 운용성에 관한 여부</a:t>
              </a:r>
              <a:endParaRPr lang="ko-KR" altLang="ko-KR" sz="1400" b="1"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</p:txBody>
        </p:sp>
      </p:grpSp>
      <p:sp>
        <p:nvSpPr>
          <p:cNvPr id="64" name="Rectangle 89">
            <a:extLst>
              <a:ext uri="{FF2B5EF4-FFF2-40B4-BE49-F238E27FC236}">
                <a16:creationId xmlns:a16="http://schemas.microsoft.com/office/drawing/2014/main" id="{851F0D05-5F1B-A83B-6FE4-F82DE10AB253}"/>
              </a:ext>
            </a:extLst>
          </p:cNvPr>
          <p:cNvSpPr/>
          <p:nvPr/>
        </p:nvSpPr>
        <p:spPr>
          <a:xfrm>
            <a:off x="248708" y="1700673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 defTabSz="685800"/>
            <a:r>
              <a:rPr lang="en-US" sz="495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01</a:t>
            </a:r>
          </a:p>
        </p:txBody>
      </p:sp>
      <p:sp>
        <p:nvSpPr>
          <p:cNvPr id="67" name="Rectangle 97">
            <a:extLst>
              <a:ext uri="{FF2B5EF4-FFF2-40B4-BE49-F238E27FC236}">
                <a16:creationId xmlns:a16="http://schemas.microsoft.com/office/drawing/2014/main" id="{F37DAE73-9024-30CB-DA3B-A0204779C045}"/>
              </a:ext>
            </a:extLst>
          </p:cNvPr>
          <p:cNvSpPr/>
          <p:nvPr/>
        </p:nvSpPr>
        <p:spPr>
          <a:xfrm>
            <a:off x="4948912" y="715150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 defTabSz="685800"/>
            <a:r>
              <a:rPr lang="en-US" sz="495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02</a:t>
            </a:r>
          </a:p>
        </p:txBody>
      </p:sp>
      <p:sp>
        <p:nvSpPr>
          <p:cNvPr id="68" name="Rectangle 98">
            <a:extLst>
              <a:ext uri="{FF2B5EF4-FFF2-40B4-BE49-F238E27FC236}">
                <a16:creationId xmlns:a16="http://schemas.microsoft.com/office/drawing/2014/main" id="{5CDEE48B-FE37-58D2-E402-A09BD2E7DF5F}"/>
              </a:ext>
            </a:extLst>
          </p:cNvPr>
          <p:cNvSpPr/>
          <p:nvPr/>
        </p:nvSpPr>
        <p:spPr>
          <a:xfrm>
            <a:off x="4985598" y="3312141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 defTabSz="685800"/>
            <a:r>
              <a:rPr lang="en-US" sz="495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76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2">
            <a:extLst>
              <a:ext uri="{FF2B5EF4-FFF2-40B4-BE49-F238E27FC236}">
                <a16:creationId xmlns:a16="http://schemas.microsoft.com/office/drawing/2014/main" id="{112751EB-F3BF-CFFB-4450-675B4704E8DF}"/>
              </a:ext>
            </a:extLst>
          </p:cNvPr>
          <p:cNvSpPr txBox="1">
            <a:spLocks/>
          </p:cNvSpPr>
          <p:nvPr/>
        </p:nvSpPr>
        <p:spPr>
          <a:xfrm>
            <a:off x="14805" y="80628"/>
            <a:ext cx="7704348" cy="1196752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국외대체 M" pitchFamily="18" charset="-127"/>
                <a:ea typeface="한국외대체 M" pitchFamily="18" charset="-127"/>
                <a:cs typeface="한국외대체 M" pitchFamily="18" charset="-127"/>
              </a:defRPr>
            </a:lvl1pPr>
          </a:lstStyle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아키텍처 설계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3.1 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한국외대체 M"/>
              </a:rPr>
              <a:t>시스템 아키텍처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endParaRPr lang="ko-KR" altLang="en-US" b="1">
              <a:solidFill>
                <a:srgbClr val="0F3153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95A3F8A-9B2E-9A7F-8F9D-3CACAED5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2" y="1096754"/>
            <a:ext cx="4306018" cy="4420078"/>
          </a:xfrm>
          <a:prstGeom prst="rect">
            <a:avLst/>
          </a:prstGeom>
        </p:spPr>
      </p:pic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4E10BF9-B200-C374-CBD7-AF207FAB1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86" y="1910752"/>
            <a:ext cx="4313818" cy="46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2">
            <a:extLst>
              <a:ext uri="{FF2B5EF4-FFF2-40B4-BE49-F238E27FC236}">
                <a16:creationId xmlns:a16="http://schemas.microsoft.com/office/drawing/2014/main" id="{112751EB-F3BF-CFFB-4450-675B4704E8DF}"/>
              </a:ext>
            </a:extLst>
          </p:cNvPr>
          <p:cNvSpPr txBox="1">
            <a:spLocks/>
          </p:cNvSpPr>
          <p:nvPr/>
        </p:nvSpPr>
        <p:spPr>
          <a:xfrm>
            <a:off x="14805" y="80628"/>
            <a:ext cx="7704348" cy="1196752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국외대체 M" pitchFamily="18" charset="-127"/>
                <a:ea typeface="한국외대체 M" pitchFamily="18" charset="-127"/>
                <a:cs typeface="한국외대체 M" pitchFamily="18" charset="-127"/>
              </a:defRPr>
            </a:lvl1pPr>
          </a:lstStyle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아키텍처 설계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3.2 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한국외대체 M"/>
              </a:rPr>
              <a:t>컴포넌트들 관계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endParaRPr lang="ko-KR" altLang="en-US" b="1">
              <a:solidFill>
                <a:srgbClr val="0F3153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F31898-4BED-CB2F-8BED-4E4C3496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2" y="1339850"/>
            <a:ext cx="8618578" cy="48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2">
            <a:extLst>
              <a:ext uri="{FF2B5EF4-FFF2-40B4-BE49-F238E27FC236}">
                <a16:creationId xmlns:a16="http://schemas.microsoft.com/office/drawing/2014/main" id="{112751EB-F3BF-CFFB-4450-675B4704E8DF}"/>
              </a:ext>
            </a:extLst>
          </p:cNvPr>
          <p:cNvSpPr txBox="1">
            <a:spLocks/>
          </p:cNvSpPr>
          <p:nvPr/>
        </p:nvSpPr>
        <p:spPr>
          <a:xfrm>
            <a:off x="14805" y="80628"/>
            <a:ext cx="7704348" cy="1196752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국외대체 M" pitchFamily="18" charset="-127"/>
                <a:ea typeface="한국외대체 M" pitchFamily="18" charset="-127"/>
                <a:cs typeface="한국외대체 M" pitchFamily="18" charset="-127"/>
              </a:defRPr>
            </a:lvl1pPr>
          </a:lstStyle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아키텍처 설계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3.2 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한국외대체 M"/>
              </a:rPr>
              <a:t>컴포넌트들 관계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endParaRPr lang="ko-KR" altLang="en-US" b="1">
              <a:solidFill>
                <a:srgbClr val="0F3153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AB7A32C3-E834-7596-5B3C-5D5DD6C1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75" y="1042661"/>
            <a:ext cx="6763408" cy="57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2">
            <a:extLst>
              <a:ext uri="{FF2B5EF4-FFF2-40B4-BE49-F238E27FC236}">
                <a16:creationId xmlns:a16="http://schemas.microsoft.com/office/drawing/2014/main" id="{112751EB-F3BF-CFFB-4450-675B4704E8DF}"/>
              </a:ext>
            </a:extLst>
          </p:cNvPr>
          <p:cNvSpPr txBox="1">
            <a:spLocks/>
          </p:cNvSpPr>
          <p:nvPr/>
        </p:nvSpPr>
        <p:spPr>
          <a:xfrm>
            <a:off x="14805" y="80628"/>
            <a:ext cx="7704348" cy="1196752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국외대체 M" pitchFamily="18" charset="-127"/>
                <a:ea typeface="한국외대체 M" pitchFamily="18" charset="-127"/>
                <a:cs typeface="한국외대체 M" pitchFamily="18" charset="-127"/>
              </a:defRPr>
            </a:lvl1pPr>
          </a:lstStyle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4. 상세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 설계</a:t>
            </a:r>
            <a:br>
              <a:rPr lang="ko-KR" altLang="en-US" b="1"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4.1 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Malgun Gothic"/>
              </a:rPr>
              <a:t>기능 </a:t>
            </a: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#1(</a:t>
            </a:r>
            <a:r>
              <a:rPr lang="ko-KR" altLang="en-US" sz="1800" b="1">
                <a:solidFill>
                  <a:srgbClr val="0F3153"/>
                </a:solidFill>
                <a:latin typeface="Malgun Gothic"/>
                <a:ea typeface="Malgun Gothic"/>
              </a:rPr>
              <a:t>식단 추천 기능</a:t>
            </a:r>
            <a:r>
              <a:rPr lang="en-US" altLang="ko-KR" sz="1800" b="1">
                <a:solidFill>
                  <a:srgbClr val="0F3153"/>
                </a:solidFill>
                <a:latin typeface="Malgun Gothic"/>
                <a:ea typeface="한국외대체 M"/>
              </a:rPr>
              <a:t>)</a:t>
            </a:r>
            <a:br>
              <a:rPr lang="ko-KR" altLang="en-US" b="1">
                <a:latin typeface="맑은 고딕"/>
                <a:ea typeface="맑은 고딕"/>
                <a:cs typeface="+mn-cs"/>
              </a:rPr>
            </a:br>
            <a:endParaRPr lang="ko-KR" altLang="en-US" b="1">
              <a:solidFill>
                <a:srgbClr val="0F3153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31747-0CDA-5481-E70A-8FEA50C63D48}"/>
              </a:ext>
            </a:extLst>
          </p:cNvPr>
          <p:cNvSpPr txBox="1"/>
          <p:nvPr/>
        </p:nvSpPr>
        <p:spPr>
          <a:xfrm>
            <a:off x="323850" y="1167244"/>
            <a:ext cx="2719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클래스</a:t>
            </a:r>
            <a:r>
              <a:rPr lang="en-US" altLang="ko-KR"/>
              <a:t> </a:t>
            </a:r>
            <a:r>
              <a:rPr lang="en-US" altLang="ko-KR" err="1"/>
              <a:t>다이어그램</a:t>
            </a:r>
            <a:endParaRPr lang="en-US" err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466F92-53E0-8EFB-8BE7-F79AF227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1525151"/>
            <a:ext cx="7158065" cy="4165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C17A0-930D-ECD6-AEAF-B7B1F7BC6B48}"/>
              </a:ext>
            </a:extLst>
          </p:cNvPr>
          <p:cNvSpPr txBox="1"/>
          <p:nvPr/>
        </p:nvSpPr>
        <p:spPr>
          <a:xfrm>
            <a:off x="4527550" y="4034450"/>
            <a:ext cx="45720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Diet Recommend UI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식단 추천 기능 </a:t>
            </a: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UI</a:t>
            </a:r>
            <a:endParaRPr lang="ko-KR" altLang="ko-KR" sz="1400"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Recommend Manager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사용자가 기능 반응시 서버와 유저사이에서 데이터의 연결 시스템</a:t>
            </a:r>
            <a:endParaRPr lang="ko-KR" altLang="ko-KR" sz="1400"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User Manager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유저 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DB</a:t>
            </a:r>
            <a:r>
              <a:rPr lang="ko-KR" altLang="en-US" sz="1400" b="1">
                <a:solidFill>
                  <a:srgbClr val="000000"/>
                </a:solidFill>
                <a:effectLst/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에서 변경된 사항을 요청하거나 변경하는 시스템</a:t>
            </a:r>
            <a:endParaRPr lang="en-US" altLang="ko-KR" sz="1400" b="1">
              <a:solidFill>
                <a:srgbClr val="000000"/>
              </a:solidFill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Server – DB Manager</a:t>
            </a:r>
          </a:p>
          <a:p>
            <a:pPr algn="just">
              <a:spcAft>
                <a:spcPts val="800"/>
              </a:spcAft>
            </a:pP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서버 </a:t>
            </a:r>
            <a:r>
              <a:rPr lang="en-US" altLang="ko-KR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– DB</a:t>
            </a:r>
            <a:r>
              <a:rPr lang="ko-KR" altLang="en-US" sz="1400" b="1">
                <a:solidFill>
                  <a:srgbClr val="000000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연결을 도와주는 시스템</a:t>
            </a:r>
            <a:endParaRPr lang="ko-KR" altLang="ko-KR" sz="1400">
              <a:effectLst/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6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한국외대체">
      <a:majorFont>
        <a:latin typeface="한국외대체 B"/>
        <a:ea typeface="한국외대체 B"/>
        <a:cs typeface=""/>
      </a:majorFont>
      <a:minorFont>
        <a:latin typeface="한국외대체 M"/>
        <a:ea typeface="한국외대체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1105</Words>
  <Application>Microsoft Office PowerPoint</Application>
  <PresentationFormat>화면 슬라이드 쇼(4:3)</PresentationFormat>
  <Paragraphs>240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Malgun Gothic</vt:lpstr>
      <vt:lpstr>Malgun Gothic</vt:lpstr>
      <vt:lpstr>한국외대체 L</vt:lpstr>
      <vt:lpstr>한국외대체 M</vt:lpstr>
      <vt:lpstr>Arial</vt:lpstr>
      <vt:lpstr>Calibri</vt:lpstr>
      <vt:lpstr>Wingdings</vt:lpstr>
      <vt:lpstr>Wingdings 2</vt:lpstr>
      <vt:lpstr>Office 테마</vt:lpstr>
      <vt:lpstr>Diet In Body Application</vt:lpstr>
      <vt:lpstr>목차</vt:lpstr>
      <vt:lpstr>1. 개요   1.1. 시스템의 목적  </vt:lpstr>
      <vt:lpstr>2. 기능적 요구 2.1. 기능적 요구균형  </vt:lpstr>
      <vt:lpstr>2. 기능적 요구 2.2 비기능적 요구 균형    </vt:lpstr>
      <vt:lpstr>PowerPoint 프레젠테이션</vt:lpstr>
      <vt:lpstr>PowerPoint 프레젠테이션</vt:lpstr>
      <vt:lpstr>PowerPoint 프레젠테이션</vt:lpstr>
      <vt:lpstr>PowerPoint 프레젠테이션</vt:lpstr>
      <vt:lpstr>4. 상세 설계 4.1 기능 #1(식단 추천 기능)</vt:lpstr>
      <vt:lpstr>4. 상세 설계 4.1 기능 #1(식단 추천 기능) </vt:lpstr>
      <vt:lpstr>4. 상세 설계 4.2 기능#2(마이페이지 기능)    </vt:lpstr>
      <vt:lpstr>4. 상세 설계 4.2기능 #2(마이페이지 기능)</vt:lpstr>
      <vt:lpstr>4. 상세 설계 4.2 기능 #2(마이페이지 기능)</vt:lpstr>
      <vt:lpstr>4. 상세 설계 4.3 기능 #3(다이어리 기능) </vt:lpstr>
      <vt:lpstr>4. 상세 설계 4.3 기능 #3(다이어리 기능)  </vt:lpstr>
      <vt:lpstr>4. 상세 설계 4.4 기능 #4(음식 검색 및 등록)</vt:lpstr>
      <vt:lpstr>4. 상세 설계 4.4 기능 #4(음식 검색 및 등록)</vt:lpstr>
      <vt:lpstr>4. 상세 설계 4.4 기능 #4(음식 검색 및 등록)</vt:lpstr>
      <vt:lpstr>4. 상세 설계 4.5 기능 #5(식단후기 평가기능)</vt:lpstr>
      <vt:lpstr>4. 상세 설계 4.5 기능 #5(식단 후기 평가기능)</vt:lpstr>
      <vt:lpstr>4. 상세 설계 4.6 기능 #6(유지칼로리 계산 피드백기능)</vt:lpstr>
      <vt:lpstr>4. 상세 설계 4.6 기능 #6(유지칼로리 계산 피드백기능)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이준용</cp:lastModifiedBy>
  <cp:revision>82</cp:revision>
  <cp:lastPrinted>2023-12-11T10:26:14Z</cp:lastPrinted>
  <dcterms:created xsi:type="dcterms:W3CDTF">2016-03-04T01:50:51Z</dcterms:created>
  <dcterms:modified xsi:type="dcterms:W3CDTF">2023-12-11T10:32:07Z</dcterms:modified>
</cp:coreProperties>
</file>